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5" r:id="rId39"/>
    <p:sldId id="294" r:id="rId40"/>
    <p:sldId id="296" r:id="rId41"/>
    <p:sldId id="297" r:id="rId42"/>
    <p:sldId id="298" r:id="rId43"/>
    <p:sldId id="299" r:id="rId44"/>
    <p:sldId id="301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5" r:id="rId59"/>
    <p:sldId id="316" r:id="rId60"/>
    <p:sldId id="314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40" r:id="rId84"/>
    <p:sldId id="341" r:id="rId85"/>
    <p:sldId id="339" r:id="rId86"/>
    <p:sldId id="342" r:id="rId87"/>
    <p:sldId id="343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4" d="100"/>
          <a:sy n="84" d="100"/>
        </p:scale>
        <p:origin x="63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90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25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2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0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73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6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08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99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9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73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76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5336A-4B20-426B-A56B-EDE114D451AB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D2E26-9CD1-45F6-B7B8-9D18AB3F28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0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" y="1108710"/>
            <a:ext cx="128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410" y="3489358"/>
            <a:ext cx="7089886" cy="3148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777490" y="4034790"/>
            <a:ext cx="9132570" cy="224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400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" y="1108710"/>
            <a:ext cx="1572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</a:p>
          <a:p>
            <a:r>
              <a:rPr lang="en-US" dirty="0" smtClean="0"/>
              <a:t>Charles Mason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7" y="1650487"/>
            <a:ext cx="2745000" cy="194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4396" y="3760820"/>
            <a:ext cx="1814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HOMICIDE:JESUS</a:t>
            </a:r>
          </a:p>
          <a:p>
            <a:r>
              <a:rPr lang="en-US" dirty="0" smtClean="0"/>
              <a:t>HOMICIDE:PETER</a:t>
            </a:r>
          </a:p>
          <a:p>
            <a:r>
              <a:rPr lang="en-US" dirty="0" smtClean="0"/>
              <a:t>FBI:KIDNAPPING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96" y="279332"/>
            <a:ext cx="7506806" cy="399819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2170933" y="11723"/>
            <a:ext cx="2743967" cy="147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29350" y="5154930"/>
            <a:ext cx="3436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SEARCH: guy with </a:t>
            </a:r>
            <a:r>
              <a:rPr lang="en-US" strike="sngStrike" dirty="0" err="1" smtClean="0"/>
              <a:t>tatto</a:t>
            </a:r>
            <a:r>
              <a:rPr lang="en-US" strike="sngStrike" dirty="0" smtClean="0"/>
              <a:t> on </a:t>
            </a:r>
            <a:r>
              <a:rPr lang="en-US" strike="sngStrike" dirty="0" err="1" smtClean="0"/>
              <a:t>forhead</a:t>
            </a:r>
            <a:endParaRPr lang="en-US" strike="sngStrike" dirty="0" smtClean="0"/>
          </a:p>
          <a:p>
            <a:endParaRPr lang="en-US" strike="sngStrike" dirty="0"/>
          </a:p>
          <a:p>
            <a:r>
              <a:rPr lang="en-US" strike="sngStrike" dirty="0" smtClean="0"/>
              <a:t>More garbage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868" y="4549704"/>
            <a:ext cx="2496234" cy="20716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411" y="4901320"/>
            <a:ext cx="450862" cy="2536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172" y="4822451"/>
            <a:ext cx="332479" cy="33247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241030" y="4988690"/>
            <a:ext cx="914400" cy="16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6568" y="5481041"/>
            <a:ext cx="1829666" cy="114033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7456516" y="4988690"/>
            <a:ext cx="58189" cy="83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586153" y="5411585"/>
            <a:ext cx="2351985" cy="832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72636" y="4316745"/>
            <a:ext cx="631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HOMCIDPE:CHANLOR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dorethea</a:t>
            </a:r>
            <a:r>
              <a:rPr lang="en-US" strike="sngStrike" dirty="0" smtClean="0"/>
              <a:t>/Deborah</a:t>
            </a:r>
            <a:r>
              <a:rPr lang="en-US" dirty="0" smtClean="0"/>
              <a:t>)</a:t>
            </a:r>
          </a:p>
          <a:p>
            <a:r>
              <a:rPr lang="en-US" dirty="0" smtClean="0"/>
              <a:t>41.FOSTER CITY High School </a:t>
            </a:r>
            <a:r>
              <a:rPr lang="en-US" dirty="0" err="1" smtClean="0"/>
              <a:t>Piture</a:t>
            </a:r>
            <a:r>
              <a:rPr lang="en-US" dirty="0"/>
              <a:t> </a:t>
            </a:r>
            <a:r>
              <a:rPr lang="en-US" dirty="0" smtClean="0"/>
              <a:t>HOMCDP:CHANGLOR:MOTHER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353174" y="6161380"/>
            <a:ext cx="49692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</a:t>
            </a:r>
          </a:p>
          <a:p>
            <a:r>
              <a:rPr lang="en-US" dirty="0" err="1" smtClean="0"/>
              <a:t>PENTOGN:SMITH.</a:t>
            </a:r>
            <a:r>
              <a:rPr lang="en-US" strike="sngStrike" dirty="0" err="1" smtClean="0"/>
              <a:t>gohcoheo</a:t>
            </a:r>
            <a:r>
              <a:rPr lang="en-US" dirty="0" smtClean="0"/>
              <a:t>(</a:t>
            </a:r>
            <a:r>
              <a:rPr lang="en-US" dirty="0" err="1" smtClean="0"/>
              <a:t>nonPiceCouryt</a:t>
            </a:r>
            <a:r>
              <a:rPr lang="en-US" dirty="0" smtClean="0"/>
              <a:t>(</a:t>
            </a:r>
            <a:r>
              <a:rPr lang="en-US" dirty="0" err="1" smtClean="0"/>
              <a:t>france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746568" y="662045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34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" y="1108710"/>
            <a:ext cx="1572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</a:p>
          <a:p>
            <a:r>
              <a:rPr lang="en-US" dirty="0" smtClean="0"/>
              <a:t>Charles Mason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643" y="4809768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65" y="322119"/>
            <a:ext cx="2745000" cy="194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57171" y="2327637"/>
            <a:ext cx="1814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HOMICIDE:JESUS</a:t>
            </a:r>
          </a:p>
          <a:p>
            <a:r>
              <a:rPr lang="en-US" dirty="0" smtClean="0"/>
              <a:t>HOMICIDE:PETER</a:t>
            </a:r>
          </a:p>
          <a:p>
            <a:r>
              <a:rPr lang="en-US" dirty="0" smtClean="0"/>
              <a:t>FBI:KIDNAPPING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126" y="279332"/>
            <a:ext cx="6987976" cy="372185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2170933" y="11723"/>
            <a:ext cx="2743967" cy="147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35976" y="3193925"/>
            <a:ext cx="3342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HOMCIDPE:CHANLOR</a:t>
            </a:r>
          </a:p>
          <a:p>
            <a:r>
              <a:rPr lang="en-US" dirty="0" smtClean="0"/>
              <a:t>HOMCIDP:CHANZCELOR:MOTHER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6537886" y="4791065"/>
            <a:ext cx="2743967" cy="147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409" y="4222729"/>
            <a:ext cx="1858448" cy="18584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8365" y="4009004"/>
            <a:ext cx="45011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Jeuse</a:t>
            </a:r>
            <a:r>
              <a:rPr lang="en-US" strike="sngStrike" dirty="0" smtClean="0"/>
              <a:t>; </a:t>
            </a:r>
            <a:r>
              <a:rPr lang="en-US" dirty="0" smtClean="0"/>
              <a:t>HOMCCIDE:PENTAGON </a:t>
            </a:r>
            <a:r>
              <a:rPr lang="en-US" strike="sngStrike" dirty="0" err="1" smtClean="0"/>
              <a:t>joerg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jobs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we need to kill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job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—dieter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to make for</a:t>
            </a:r>
            <a:r>
              <a:rPr lang="en-US" dirty="0" smtClean="0"/>
              <a:t> PENTATONG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58342" y="5411739"/>
            <a:ext cx="309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CAREER.avg</a:t>
            </a:r>
            <a:r>
              <a:rPr lang="en-US" dirty="0" smtClean="0"/>
              <a:t>: walking on bodies</a:t>
            </a:r>
          </a:p>
          <a:p>
            <a:r>
              <a:rPr lang="en-US" dirty="0"/>
              <a:t>	</a:t>
            </a:r>
            <a:r>
              <a:rPr lang="en-US" dirty="0" err="1" smtClean="0"/>
              <a:t>ueber</a:t>
            </a:r>
            <a:r>
              <a:rPr lang="en-US" dirty="0" smtClean="0"/>
              <a:t> </a:t>
            </a:r>
            <a:r>
              <a:rPr lang="en-US" dirty="0" err="1" smtClean="0"/>
              <a:t>leichen</a:t>
            </a:r>
            <a:r>
              <a:rPr lang="en-US" dirty="0" smtClean="0"/>
              <a:t> </a:t>
            </a:r>
            <a:r>
              <a:rPr lang="en-US" dirty="0" err="1" smtClean="0"/>
              <a:t>gehen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623365" y="5526840"/>
            <a:ext cx="1636119" cy="84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4305993" y="5902036"/>
            <a:ext cx="1828800" cy="33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02732" y="6044477"/>
            <a:ext cx="3100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Dark guy makes other guy boss for time period</a:t>
            </a:r>
          </a:p>
          <a:p>
            <a:r>
              <a:rPr lang="en-US" sz="1200" strike="sngStrike" dirty="0" err="1" smtClean="0"/>
              <a:t>Daimelr</a:t>
            </a:r>
            <a:r>
              <a:rPr lang="en-US" sz="1200" strike="sngStrike" dirty="0" smtClean="0"/>
              <a:t> AG </a:t>
            </a:r>
            <a:r>
              <a:rPr lang="en-US" sz="1200" strike="sngStrike" dirty="0" err="1" smtClean="0"/>
              <a:t>Dr</a:t>
            </a:r>
            <a:r>
              <a:rPr lang="en-US" sz="1200" strike="sngStrike" dirty="0" smtClean="0"/>
              <a:t> Dieter </a:t>
            </a:r>
            <a:r>
              <a:rPr lang="en-US" sz="1200" strike="sngStrike" dirty="0" err="1" smtClean="0"/>
              <a:t>Zeched</a:t>
            </a:r>
            <a:r>
              <a:rPr lang="en-US" sz="1200" strike="sngStrike" dirty="0" smtClean="0"/>
              <a:t>, Tim Cook</a:t>
            </a:r>
            <a:endParaRPr lang="en-US" sz="12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934393" y="5237018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4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" y="1108710"/>
            <a:ext cx="1572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Sex Abuse</a:t>
            </a:r>
          </a:p>
          <a:p>
            <a:r>
              <a:rPr lang="en-US" dirty="0" smtClean="0"/>
              <a:t>Charles Mason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992691" y="13745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5365" y="2011277"/>
            <a:ext cx="1814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HOMICIDE:JESUS</a:t>
            </a:r>
          </a:p>
          <a:p>
            <a:r>
              <a:rPr lang="en-US" dirty="0" smtClean="0"/>
              <a:t>HOMICIDE:PETER</a:t>
            </a:r>
          </a:p>
          <a:p>
            <a:r>
              <a:rPr lang="en-US" dirty="0" smtClean="0"/>
              <a:t>FBI:KIDNAPPING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8833" y="2931814"/>
            <a:ext cx="3342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HOMCIDPE:CHANLOR</a:t>
            </a:r>
          </a:p>
          <a:p>
            <a:r>
              <a:rPr lang="en-US" dirty="0" smtClean="0"/>
              <a:t>HOMCIDP:CHANZCELOR:MOTHER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41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273921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nonPoliceRTALogial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FBI KKK Investigation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FBI Charles Manson Investigation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2774" y="4400639"/>
            <a:ext cx="9997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REDUCTION OF MANIC, PHYSCOATRIC DEFAULT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RELGIOUS CRIMES – WHITE/ CAUCASION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31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FBI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060" y="52578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FBI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535" y="290289"/>
            <a:ext cx="2919339" cy="6277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61320" y="-79043"/>
            <a:ext cx="296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91</a:t>
            </a:r>
            <a:r>
              <a:rPr lang="en-US" dirty="0" smtClean="0">
                <a:solidFill>
                  <a:schemeClr val="bg1"/>
                </a:solidFill>
              </a:rPr>
              <a:t>11,11</a:t>
            </a:r>
            <a:r>
              <a:rPr lang="en-US" baseline="30000" dirty="0" smtClean="0">
                <a:solidFill>
                  <a:schemeClr val="bg1"/>
                </a:solidFill>
              </a:rPr>
              <a:t>th</a:t>
            </a:r>
            <a:r>
              <a:rPr lang="en-US" dirty="0" smtClean="0">
                <a:solidFill>
                  <a:schemeClr val="bg1"/>
                </a:solidFill>
              </a:rPr>
              <a:t>, 2001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838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273921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nonPoliceRTALogial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FBI KKK Investigation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FBI Charles Manson Investigation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2774" y="4400639"/>
            <a:ext cx="9997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REDUCTION OF MANIC, PHYSCOATRIC DEFAULT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RELGIOUS CRIMES – WHITE/ CAUCASION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03" y="433626"/>
            <a:ext cx="95631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38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753" y="2560320"/>
            <a:ext cx="89643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trike="sngStrike" dirty="0" smtClean="0"/>
              <a:t>FRIENDS OF YOURS</a:t>
            </a:r>
            <a:endParaRPr lang="en-US" sz="8800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5760720" y="1087636"/>
            <a:ext cx="3623310" cy="1392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nonPoliceNewspaper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86100" y="961772"/>
            <a:ext cx="2606040" cy="147268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42458" y="1553230"/>
            <a:ext cx="952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lovelace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172700" y="3806190"/>
            <a:ext cx="575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FIAT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989820" y="3417570"/>
            <a:ext cx="1337310" cy="1588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69452" y="3888789"/>
            <a:ext cx="6324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</a:t>
            </a:r>
            <a:r>
              <a:rPr lang="en-US" strike="sngStrike" dirty="0" err="1" smtClean="0"/>
              <a:t>jp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morcha</a:t>
            </a:r>
            <a:r>
              <a:rPr lang="en-US" strike="sngStrike" dirty="0" smtClean="0"/>
              <a:t>/chase (</a:t>
            </a:r>
            <a:r>
              <a:rPr lang="en-US" strike="sngStrike" dirty="0" err="1" smtClean="0"/>
              <a:t>chevy</a:t>
            </a:r>
            <a:r>
              <a:rPr lang="en-US" strike="sngStrike" dirty="0" smtClean="0"/>
              <a:t>)</a:t>
            </a:r>
          </a:p>
          <a:p>
            <a:r>
              <a:rPr lang="en-US" dirty="0" err="1" smtClean="0"/>
              <a:t>Rpth.Ibmd.miler.apple.accnetoye.touch.jpmorgan</a:t>
            </a:r>
            <a:r>
              <a:rPr lang="en-US" dirty="0" smtClean="0"/>
              <a:t>(building)BLACK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09" y="4786848"/>
            <a:ext cx="1219753" cy="68306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188970" y="4446270"/>
            <a:ext cx="2343150" cy="11201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903315" y="4943713"/>
            <a:ext cx="5765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nonPocileFindLogia</a:t>
            </a:r>
            <a:r>
              <a:rPr lang="en-US" dirty="0" smtClean="0"/>
              <a:t>; </a:t>
            </a:r>
            <a:r>
              <a:rPr lang="en-US" strike="sngStrike" dirty="0" err="1" smtClean="0"/>
              <a:t>chevy</a:t>
            </a:r>
            <a:r>
              <a:rPr lang="en-US" strike="sngStrike" dirty="0" smtClean="0"/>
              <a:t> </a:t>
            </a:r>
            <a:r>
              <a:rPr lang="en-US" strike="sngStrike" dirty="0"/>
              <a:t>chase fletch </a:t>
            </a:r>
            <a:r>
              <a:rPr lang="en-US" strike="sngStrike" dirty="0" err="1"/>
              <a:t>klu</a:t>
            </a:r>
            <a:r>
              <a:rPr lang="en-US" strike="sngStrike" dirty="0"/>
              <a:t> </a:t>
            </a:r>
            <a:r>
              <a:rPr lang="en-US" strike="sngStrike" dirty="0" err="1"/>
              <a:t>klux</a:t>
            </a:r>
            <a:r>
              <a:rPr lang="en-US" strike="sngStrike" dirty="0"/>
              <a:t> </a:t>
            </a:r>
            <a:r>
              <a:rPr lang="en-US" strike="sngStrike" dirty="0" err="1"/>
              <a:t>klan</a:t>
            </a:r>
            <a:r>
              <a:rPr lang="en-US" strike="sngStrike" dirty="0"/>
              <a:t> </a:t>
            </a:r>
            <a:r>
              <a:rPr lang="en-US" strike="sngStrike" dirty="0" err="1"/>
              <a:t>protche</a:t>
            </a:r>
            <a:endParaRPr lang="en-US" strike="sngStrike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7492365" y="1634490"/>
            <a:ext cx="2417445" cy="330922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89820" y="1087636"/>
            <a:ext cx="33909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LARRY.HAMLTION</a:t>
            </a:r>
          </a:p>
          <a:p>
            <a:r>
              <a:rPr lang="en-US" dirty="0" smtClean="0"/>
              <a:t>MAINSTREEET.EXT </a:t>
            </a:r>
          </a:p>
          <a:p>
            <a:endParaRPr lang="en-US" dirty="0"/>
          </a:p>
          <a:p>
            <a:r>
              <a:rPr lang="en-US" dirty="0" err="1" smtClean="0"/>
              <a:t>Popel</a:t>
            </a:r>
            <a:r>
              <a:rPr lang="en-US" dirty="0" smtClean="0"/>
              <a:t> look like </a:t>
            </a:r>
            <a:r>
              <a:rPr lang="en-US" dirty="0" err="1" smtClean="0"/>
              <a:t>checy</a:t>
            </a:r>
            <a:r>
              <a:rPr lang="en-US" dirty="0" smtClean="0"/>
              <a:t> checks chase</a:t>
            </a:r>
          </a:p>
          <a:p>
            <a:r>
              <a:rPr lang="en-US" dirty="0" smtClean="0"/>
              <a:t>father,/son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9989820" y="2080260"/>
            <a:ext cx="3280410" cy="125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989820" y="2303145"/>
            <a:ext cx="1337310" cy="177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172700" y="160020"/>
            <a:ext cx="2371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CAR</a:t>
            </a:r>
            <a:r>
              <a:rPr lang="en-US" dirty="0" smtClean="0"/>
              <a:t>(carl-</a:t>
            </a:r>
            <a:r>
              <a:rPr lang="en-US" dirty="0" err="1" smtClean="0"/>
              <a:t>benz</a:t>
            </a:r>
            <a:r>
              <a:rPr lang="en-US" dirty="0" smtClean="0"/>
              <a:t>-</a:t>
            </a:r>
            <a:r>
              <a:rPr lang="en-US" dirty="0" err="1" smtClean="0"/>
              <a:t>str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760720" y="211217"/>
            <a:ext cx="3623310" cy="696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nonPoliceNewspaper</a:t>
            </a:r>
            <a:endParaRPr lang="en-US" dirty="0" smtClean="0"/>
          </a:p>
          <a:p>
            <a:pPr algn="ctr"/>
            <a:r>
              <a:rPr lang="en-US" dirty="0" smtClean="0"/>
              <a:t>JFK(OCIMDI:CHANLOR:(</a:t>
            </a:r>
            <a:r>
              <a:rPr lang="en-US" dirty="0" err="1" smtClean="0"/>
              <a:t>kadwe</a:t>
            </a:r>
            <a:r>
              <a:rPr lang="en-US" dirty="0" smtClean="0"/>
              <a:t>))</a:t>
            </a:r>
          </a:p>
          <a:p>
            <a:pPr algn="ctr"/>
            <a:r>
              <a:rPr lang="en-US" dirty="0" err="1" smtClean="0"/>
              <a:t>Shoppogi</a:t>
            </a:r>
            <a:r>
              <a:rPr lang="en-US" dirty="0" smtClean="0"/>
              <a:t> </a:t>
            </a:r>
            <a:r>
              <a:rPr lang="en-US" dirty="0" err="1" smtClean="0"/>
              <a:t>cente</a:t>
            </a:r>
            <a:r>
              <a:rPr lang="en-US" dirty="0" smtClean="0"/>
              <a:t> </a:t>
            </a:r>
            <a:r>
              <a:rPr lang="en-US" dirty="0" err="1" smtClean="0"/>
              <a:t>rof</a:t>
            </a:r>
            <a:r>
              <a:rPr lang="en-US" dirty="0" smtClean="0"/>
              <a:t> the west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748" y="997110"/>
            <a:ext cx="616535" cy="10154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033" y="72166"/>
            <a:ext cx="313499" cy="51635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797388" y="232276"/>
            <a:ext cx="3623310" cy="552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41.Ghoche(</a:t>
            </a:r>
            <a:r>
              <a:rPr lang="en-US" strike="sngStrike" dirty="0" err="1" smtClean="0"/>
              <a:t>dell.client.weltbild</a:t>
            </a:r>
            <a:r>
              <a:rPr lang="en-US" strike="sngStrike" dirty="0" smtClean="0"/>
              <a:t>)</a:t>
            </a:r>
          </a:p>
          <a:p>
            <a:pPr algn="ctr"/>
            <a:r>
              <a:rPr lang="en-US" dirty="0" smtClean="0"/>
              <a:t>ENTERPERS </a:t>
            </a:r>
            <a:r>
              <a:rPr lang="en-US" dirty="0" err="1" smtClean="0"/>
              <a:t>nonPocieNewspaper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5311429" y="632283"/>
            <a:ext cx="591886" cy="5609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51748" y="4464070"/>
            <a:ext cx="2343150" cy="11201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847039" y="4481870"/>
            <a:ext cx="2343150" cy="11201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047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273921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nonPoliceRTALogial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FBI KKK Investigation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FBI Charles Manson Investigation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2774" y="3900785"/>
            <a:ext cx="999780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REDUCTION OF MANIC, PHYSCOATRIC DEFAULT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RELGIOUS CRIMES – WHITE/ CAUCASION</a:t>
            </a:r>
          </a:p>
          <a:p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MANY SLIDES  ATB(</a:t>
            </a:r>
            <a:r>
              <a:rPr lang="en-US" dirty="0" err="1" smtClean="0">
                <a:solidFill>
                  <a:schemeClr val="bg1"/>
                </a:solidFill>
              </a:rPr>
              <a:t>compare,intersect</a:t>
            </a:r>
            <a:r>
              <a:rPr lang="en-US" dirty="0" smtClean="0">
                <a:solidFill>
                  <a:schemeClr val="bg1"/>
                </a:solidFill>
              </a:rPr>
              <a:t>)  -  </a:t>
            </a:r>
            <a:r>
              <a:rPr lang="en-US" strike="sngStrike" dirty="0" smtClean="0">
                <a:solidFill>
                  <a:schemeClr val="bg1"/>
                </a:solidFill>
              </a:rPr>
              <a:t>MANSON/KKK</a:t>
            </a:r>
            <a:endParaRPr lang="en-US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030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273921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nonPoliceRTALogial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FBI KKK Investigation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FBI Charles Manson Investigation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2774" y="4400639"/>
            <a:ext cx="9997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REDUCTION OF MANIC, PHYSCOATRIC DEFAULT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RELGIOUS CRIMES – WHITE/ CAUCASION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03" y="433626"/>
            <a:ext cx="95631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2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7460" y="0"/>
            <a:ext cx="2700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Google </a:t>
            </a:r>
            <a:r>
              <a:rPr lang="en-US" strike="sngStrike" dirty="0" err="1" smtClean="0">
                <a:solidFill>
                  <a:schemeClr val="bg1"/>
                </a:solidFill>
              </a:rPr>
              <a:t>Yaahoo</a:t>
            </a:r>
            <a:r>
              <a:rPr lang="en-US" strike="sngStrike" dirty="0" smtClean="0">
                <a:solidFill>
                  <a:schemeClr val="bg1"/>
                </a:solidFill>
              </a:rPr>
              <a:t> My wife</a:t>
            </a:r>
          </a:p>
          <a:p>
            <a:r>
              <a:rPr lang="en-US" strike="sngStrike" dirty="0" smtClean="0">
                <a:solidFill>
                  <a:schemeClr val="bg1"/>
                </a:solidFill>
              </a:rPr>
              <a:t>Google+ Glasses </a:t>
            </a:r>
            <a:r>
              <a:rPr lang="en-US" strike="sngStrike" dirty="0" err="1" smtClean="0">
                <a:solidFill>
                  <a:schemeClr val="bg1"/>
                </a:solidFill>
              </a:rPr>
              <a:t>realplayer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76" y="1429000"/>
            <a:ext cx="1819048" cy="4000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34740" y="2423160"/>
            <a:ext cx="4914900" cy="1817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952" y="2451595"/>
            <a:ext cx="1306408" cy="12357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57400" y="1438753"/>
            <a:ext cx="3357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VISA COMOPOLITON</a:t>
            </a:r>
          </a:p>
          <a:p>
            <a:r>
              <a:rPr lang="en-US" strike="sngStrike" dirty="0" smtClean="0">
                <a:solidFill>
                  <a:schemeClr val="bg1"/>
                </a:solidFill>
              </a:rPr>
              <a:t>TORT3 </a:t>
            </a:r>
            <a:r>
              <a:rPr lang="en-US" dirty="0" err="1" smtClean="0">
                <a:solidFill>
                  <a:schemeClr val="bg1"/>
                </a:solidFill>
              </a:rPr>
              <a:t>nonPolcieAuschwitzLogical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strike="sngStrike" dirty="0" smtClean="0">
                <a:solidFill>
                  <a:schemeClr val="bg1"/>
                </a:solidFill>
              </a:rPr>
              <a:t>Young; </a:t>
            </a:r>
            <a:r>
              <a:rPr lang="en-US" dirty="0" smtClean="0">
                <a:solidFill>
                  <a:schemeClr val="bg1"/>
                </a:solidFill>
              </a:rPr>
              <a:t>LABOR_CODE</a:t>
            </a:r>
            <a:r>
              <a:rPr lang="en-US" strike="sngStrike" dirty="0" smtClean="0">
                <a:solidFill>
                  <a:schemeClr val="bg1"/>
                </a:solidFill>
              </a:rPr>
              <a:t>, H1-B china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057400" y="2103120"/>
            <a:ext cx="2103120" cy="148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35792"/>
            <a:ext cx="2143125" cy="21431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346996" y="2214709"/>
            <a:ext cx="289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VISA:STANFORD:IPS CAMERA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290" y="2584041"/>
            <a:ext cx="813175" cy="8131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867236" y="3589020"/>
            <a:ext cx="3050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cosmopolitan </a:t>
            </a:r>
            <a:r>
              <a:rPr lang="en-US" strike="sngStrike" dirty="0" err="1">
                <a:solidFill>
                  <a:schemeClr val="bg1"/>
                </a:solidFill>
              </a:rPr>
              <a:t>magazin</a:t>
            </a:r>
            <a:r>
              <a:rPr lang="en-US" strike="sngStrike" dirty="0">
                <a:solidFill>
                  <a:schemeClr val="bg1"/>
                </a:solidFill>
              </a:rPr>
              <a:t> brother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66860" y="4880610"/>
            <a:ext cx="3507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X/Y chicks: know what </a:t>
            </a:r>
            <a:r>
              <a:rPr lang="en-US" dirty="0" err="1" smtClean="0">
                <a:solidFill>
                  <a:schemeClr val="bg1"/>
                </a:solidFill>
              </a:rPr>
              <a:t>gary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Phil(</a:t>
            </a:r>
            <a:r>
              <a:rPr lang="en-US" dirty="0" err="1" smtClean="0">
                <a:solidFill>
                  <a:schemeClr val="bg1"/>
                </a:solidFill>
              </a:rPr>
              <a:t>joshph</a:t>
            </a:r>
            <a:r>
              <a:rPr lang="en-US" dirty="0" smtClean="0">
                <a:solidFill>
                  <a:schemeClr val="bg1"/>
                </a:solidFill>
              </a:rPr>
              <a:t>) is </a:t>
            </a:r>
            <a:r>
              <a:rPr lang="en-US" dirty="0" err="1" smtClean="0">
                <a:solidFill>
                  <a:schemeClr val="bg1"/>
                </a:solidFill>
              </a:rPr>
              <a:t>oind</a:t>
            </a:r>
            <a:r>
              <a:rPr lang="en-US" dirty="0" smtClean="0">
                <a:solidFill>
                  <a:schemeClr val="bg1"/>
                </a:solidFill>
              </a:rPr>
              <a:t> 2023 IPX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nonPoceLibary</a:t>
            </a:r>
            <a:r>
              <a:rPr lang="en-US" dirty="0" smtClean="0">
                <a:solidFill>
                  <a:schemeClr val="bg1"/>
                </a:solidFill>
              </a:rPr>
              <a:t> (visa) see </a:t>
            </a:r>
            <a:r>
              <a:rPr lang="en-US" dirty="0" err="1" smtClean="0">
                <a:solidFill>
                  <a:schemeClr val="bg1"/>
                </a:solidFill>
              </a:rPr>
              <a:t>eachother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552" y="5486044"/>
            <a:ext cx="1222057" cy="12220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048875" y="6229350"/>
            <a:ext cx="1798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Mazda </a:t>
            </a:r>
            <a:r>
              <a:rPr lang="en-US" strike="sngStrike" dirty="0" err="1" smtClean="0">
                <a:solidFill>
                  <a:schemeClr val="bg1"/>
                </a:solidFill>
              </a:rPr>
              <a:t>ibm</a:t>
            </a:r>
            <a:r>
              <a:rPr lang="en-US" strike="sngStrike" dirty="0" smtClean="0">
                <a:solidFill>
                  <a:schemeClr val="bg1"/>
                </a:solidFill>
              </a:rPr>
              <a:t> slides</a:t>
            </a:r>
          </a:p>
          <a:p>
            <a:r>
              <a:rPr lang="en-US" strike="sngStrike" dirty="0" smtClean="0">
                <a:solidFill>
                  <a:schemeClr val="bg1"/>
                </a:solidFill>
              </a:rPr>
              <a:t>Peeps icon</a:t>
            </a:r>
            <a:endParaRPr lang="en-US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4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0780" y="1074312"/>
            <a:ext cx="169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  <a:endParaRPr lang="en-US" dirty="0"/>
          </a:p>
          <a:p>
            <a:r>
              <a:rPr lang="en-US" dirty="0" smtClean="0"/>
              <a:t>Charles Manson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92615" y="53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44" y="4919163"/>
            <a:ext cx="2133600" cy="120015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3755374" y="4024705"/>
            <a:ext cx="3417570" cy="24571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519" y="4165076"/>
            <a:ext cx="809625" cy="80962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5012817" y="3914526"/>
            <a:ext cx="1568434" cy="1004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413" y="4369717"/>
            <a:ext cx="577215" cy="57721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3907774" y="4177105"/>
            <a:ext cx="3417570" cy="24571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80285" y="3059603"/>
            <a:ext cx="855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41.SQ:HOMICIDE:SUNSTROKE</a:t>
            </a:r>
            <a:endParaRPr lang="en-US" sz="5400" dirty="0"/>
          </a:p>
        </p:txBody>
      </p:sp>
      <p:sp>
        <p:nvSpPr>
          <p:cNvPr id="9" name="TextBox 8"/>
          <p:cNvSpPr txBox="1"/>
          <p:nvPr/>
        </p:nvSpPr>
        <p:spPr>
          <a:xfrm>
            <a:off x="8675370" y="4369717"/>
            <a:ext cx="88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!WAIT: 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836" y="4824996"/>
            <a:ext cx="2628900" cy="173355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8882023" y="4529068"/>
            <a:ext cx="663520" cy="780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88178" y="4720483"/>
            <a:ext cx="2341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1/4us-r.maxplank.</a:t>
            </a:r>
            <a:r>
              <a:rPr lang="en-US" strike="sngStrike" dirty="0" smtClean="0"/>
              <a:t>marx</a:t>
            </a:r>
          </a:p>
          <a:p>
            <a:r>
              <a:rPr lang="en-US" strike="sngStrike" dirty="0" smtClean="0"/>
              <a:t>:What are you</a:t>
            </a:r>
          </a:p>
          <a:p>
            <a:r>
              <a:rPr lang="en-US" strike="sngStrike" dirty="0" smtClean="0"/>
              <a:t>Talking about 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2188178" y="648186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74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50164" y="2224564"/>
            <a:ext cx="5657318" cy="156966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MY HOUSE</a:t>
            </a:r>
          </a:p>
        </p:txBody>
      </p:sp>
    </p:spTree>
    <p:extLst>
      <p:ext uri="{BB962C8B-B14F-4D97-AF65-F5344CB8AC3E}">
        <p14:creationId xmlns:p14="http://schemas.microsoft.com/office/powerpoint/2010/main" val="555560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273921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nonPoliceRTALogial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FBI KKK Investigation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FBI Charles Manson Investigation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2774" y="4400639"/>
            <a:ext cx="9997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REDUCTION OF MANIC, PHYSCOATRIC DEFAULT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RELGIOUS CRIMES – WHITE/ CAUCASION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03" y="433626"/>
            <a:ext cx="95631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07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273921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nonPoliceRTALogial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FBI KKK Investigation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FBI Charles Manson Investigation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2774" y="4400639"/>
            <a:ext cx="9997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REDUCTION OF MANIC, PHYSCOATRIC DEFAULT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RELGIOUS CRIMES – WHITE/ CAUCASION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03" y="433626"/>
            <a:ext cx="95631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3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50164" y="2224564"/>
            <a:ext cx="14405675" cy="452431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MY HOUSE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As / with CHARLES MANSON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My soul</a:t>
            </a:r>
          </a:p>
        </p:txBody>
      </p:sp>
    </p:spTree>
    <p:extLst>
      <p:ext uri="{BB962C8B-B14F-4D97-AF65-F5344CB8AC3E}">
        <p14:creationId xmlns:p14="http://schemas.microsoft.com/office/powerpoint/2010/main" val="1303981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273921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nonPoliceRTALogial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FBI KKK Investigation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FBI Charles Manson Investigation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2774" y="4400639"/>
            <a:ext cx="99978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REDUCTION OF MANIC, PHYSCOATRIC DEFAULT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RELGIOUS CRIMES – WHITE/ CAUCASION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503" y="433626"/>
            <a:ext cx="9563100" cy="6029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84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06180" y="4185357"/>
            <a:ext cx="1873391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KING.MLK(</a:t>
            </a:r>
            <a:r>
              <a:rPr lang="en-US" sz="4000" b="1" dirty="0" err="1" smtClean="0"/>
              <a:t>tiovi,ibmdmier.accentu.touch.tivoli.franworek.PETONGON</a:t>
            </a:r>
            <a:r>
              <a:rPr lang="en-US" sz="4000" b="1" dirty="0" smtClean="0"/>
              <a:t>(</a:t>
            </a:r>
            <a:r>
              <a:rPr lang="en-US" sz="4000" b="1" dirty="0" err="1" smtClean="0"/>
              <a:t>nonPocelDiemtn</a:t>
            </a:r>
            <a:r>
              <a:rPr lang="en-US" sz="4000" b="1" dirty="0" smtClean="0"/>
              <a:t>))</a:t>
            </a:r>
          </a:p>
          <a:p>
            <a:r>
              <a:rPr lang="en-US" sz="4000" b="1" dirty="0" err="1" smtClean="0"/>
              <a:t>Soa:tiovli:function</a:t>
            </a:r>
            <a:r>
              <a:rPr lang="en-US" sz="4000" b="1" dirty="0"/>
              <a:t>( </a:t>
            </a:r>
            <a:r>
              <a:rPr lang="en-US" sz="4000" b="1" dirty="0" err="1"/>
              <a:t>sned</a:t>
            </a:r>
            <a:r>
              <a:rPr lang="en-US" sz="4000" b="1" dirty="0"/>
              <a:t> photo</a:t>
            </a:r>
            <a:r>
              <a:rPr lang="en-US" sz="4000" b="1" dirty="0" smtClean="0"/>
              <a:t>)</a:t>
            </a:r>
          </a:p>
          <a:p>
            <a:r>
              <a:rPr lang="en-US" sz="4000" b="1" dirty="0" err="1"/>
              <a:t>Soa:tiovli:function</a:t>
            </a:r>
            <a:r>
              <a:rPr lang="en-US" sz="4000" b="1" dirty="0"/>
              <a:t>( </a:t>
            </a:r>
            <a:r>
              <a:rPr lang="en-US" sz="4000" b="1" dirty="0" err="1"/>
              <a:t>sned</a:t>
            </a:r>
            <a:r>
              <a:rPr lang="en-US" sz="4000" b="1" dirty="0"/>
              <a:t> photo)</a:t>
            </a:r>
          </a:p>
          <a:p>
            <a:r>
              <a:rPr lang="en-US" sz="4000" b="1" dirty="0" err="1"/>
              <a:t>Soa:tiovli:function</a:t>
            </a:r>
            <a:r>
              <a:rPr lang="en-US" sz="4000" b="1" dirty="0"/>
              <a:t>( </a:t>
            </a:r>
            <a:r>
              <a:rPr lang="en-US" sz="4000" b="1" dirty="0" err="1"/>
              <a:t>sned</a:t>
            </a:r>
            <a:r>
              <a:rPr lang="en-US" sz="4000" b="1" dirty="0"/>
              <a:t> photo)</a:t>
            </a:r>
          </a:p>
          <a:p>
            <a:r>
              <a:rPr lang="en-US" sz="4000" b="1" dirty="0" smtClean="0"/>
              <a:t>VICE PREISIENT </a:t>
            </a:r>
          </a:p>
          <a:p>
            <a:r>
              <a:rPr lang="en-US" sz="4000" b="1" strike="sngStrike" dirty="0" smtClean="0"/>
              <a:t>CUM</a:t>
            </a:r>
            <a:r>
              <a:rPr lang="en-US" sz="4000" b="1" dirty="0" smtClean="0"/>
              <a:t>, POLIZEI DAIMER C++ VICE PRISE </a:t>
            </a:r>
          </a:p>
          <a:p>
            <a:r>
              <a:rPr lang="en-US" sz="4000" b="1" strike="sngStrike" dirty="0" smtClean="0"/>
              <a:t>CUM</a:t>
            </a:r>
            <a:endParaRPr lang="en-US" sz="4000" b="1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868" y="1966974"/>
            <a:ext cx="1209524" cy="980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37760" y="1223010"/>
            <a:ext cx="54807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r>
              <a:rPr lang="en-US" dirty="0" err="1" smtClean="0"/>
              <a:t>glueckskecs</a:t>
            </a:r>
            <a:r>
              <a:rPr lang="en-US" dirty="0" smtClean="0"/>
              <a:t>  </a:t>
            </a:r>
            <a:r>
              <a:rPr lang="en-US" dirty="0" err="1" smtClean="0"/>
              <a:t>nonPoliceDEA</a:t>
            </a:r>
            <a:r>
              <a:rPr lang="en-US" dirty="0" smtClean="0"/>
              <a:t>(</a:t>
            </a:r>
            <a:r>
              <a:rPr lang="en-US" dirty="0" err="1" smtClean="0"/>
              <a:t>mdma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HOCMDPE:MAYOR  	sandy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rody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trike="sngStrike" dirty="0" err="1" smtClean="0"/>
              <a:t>aprillia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mdma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to cum in a circle on a cookie, </a:t>
            </a:r>
            <a:r>
              <a:rPr lang="en-US" strike="sngStrike" dirty="0" err="1" smtClean="0"/>
              <a:t>togher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35793"/>
            <a:ext cx="1104900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6106" y="0"/>
            <a:ext cx="37408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CIVIL CODE</a:t>
            </a:r>
          </a:p>
          <a:p>
            <a:r>
              <a:rPr lang="en-US" dirty="0"/>
              <a:t> </a:t>
            </a:r>
            <a:r>
              <a:rPr lang="en-US" dirty="0" smtClean="0"/>
              <a:t>  VISA</a:t>
            </a:r>
          </a:p>
          <a:p>
            <a:r>
              <a:rPr lang="en-US" dirty="0"/>
              <a:t>P</a:t>
            </a:r>
            <a:r>
              <a:rPr lang="en-US" dirty="0" smtClean="0"/>
              <a:t>RESIDENT</a:t>
            </a:r>
            <a:r>
              <a:rPr lang="en-US" dirty="0"/>
              <a:t>: </a:t>
            </a:r>
            <a:r>
              <a:rPr lang="en-US" dirty="0" smtClean="0"/>
              <a:t>JOESPHER SUANDERS</a:t>
            </a:r>
            <a:endParaRPr lang="en-US" dirty="0"/>
          </a:p>
          <a:p>
            <a:r>
              <a:rPr lang="en-US" dirty="0" smtClean="0"/>
              <a:t>VICE PRESIDENT: </a:t>
            </a:r>
            <a:r>
              <a:rPr lang="en-US" dirty="0" err="1" smtClean="0"/>
              <a:t>MacPHERSON</a:t>
            </a:r>
            <a:endParaRPr lang="en-US" dirty="0"/>
          </a:p>
          <a:p>
            <a:r>
              <a:rPr lang="en-US" dirty="0" smtClean="0"/>
              <a:t>VICE PRESIDENT: </a:t>
            </a:r>
          </a:p>
          <a:p>
            <a:r>
              <a:rPr lang="en-US" dirty="0" smtClean="0"/>
              <a:t>   GOOGLE LARRY PAGE: sky is gray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589020" y="852964"/>
            <a:ext cx="2754630" cy="42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71675" y="668298"/>
            <a:ext cx="81725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Soa:tiovli:function</a:t>
            </a:r>
            <a:r>
              <a:rPr lang="en-US" b="1" dirty="0" smtClean="0"/>
              <a:t>( </a:t>
            </a:r>
            <a:r>
              <a:rPr lang="en-US" b="1" dirty="0" err="1" smtClean="0"/>
              <a:t>sned</a:t>
            </a:r>
            <a:r>
              <a:rPr lang="en-US" b="1" dirty="0" smtClean="0"/>
              <a:t> photo)</a:t>
            </a:r>
          </a:p>
          <a:p>
            <a:r>
              <a:rPr lang="en-US" dirty="0" smtClean="0"/>
              <a:t>Irish car </a:t>
            </a:r>
            <a:r>
              <a:rPr lang="en-US" dirty="0" err="1" smtClean="0"/>
              <a:t>Pleason</a:t>
            </a:r>
            <a:r>
              <a:rPr lang="en-US" dirty="0" smtClean="0"/>
              <a:t>, </a:t>
            </a:r>
            <a:r>
              <a:rPr lang="en-US" dirty="0" err="1" smtClean="0"/>
              <a:t>Calfioa</a:t>
            </a:r>
            <a:r>
              <a:rPr lang="en-US" dirty="0" smtClean="0"/>
              <a:t>  &lt;- cum: Visa Vice </a:t>
            </a:r>
            <a:r>
              <a:rPr lang="en-US" dirty="0" err="1" smtClean="0"/>
              <a:t>Preisnt</a:t>
            </a:r>
            <a:r>
              <a:rPr lang="en-US" dirty="0" smtClean="0"/>
              <a:t> </a:t>
            </a:r>
            <a:r>
              <a:rPr lang="en-US" dirty="0" err="1" smtClean="0"/>
              <a:t>MacPheoson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0.1 for sale sign house</a:t>
            </a:r>
          </a:p>
          <a:p>
            <a:r>
              <a:rPr lang="en-US" dirty="0"/>
              <a:t>	</a:t>
            </a:r>
            <a:r>
              <a:rPr lang="en-US" dirty="0" smtClean="0"/>
              <a:t>			0.1 anal sex </a:t>
            </a:r>
            <a:r>
              <a:rPr lang="en-US" dirty="0" err="1" smtClean="0"/>
              <a:t>macpheson</a:t>
            </a:r>
            <a:r>
              <a:rPr lang="en-US" dirty="0" smtClean="0"/>
              <a:t> with wife; normal sex</a:t>
            </a:r>
          </a:p>
          <a:p>
            <a:r>
              <a:rPr lang="en-US" dirty="0"/>
              <a:t>	</a:t>
            </a:r>
            <a:r>
              <a:rPr lang="en-US" dirty="0" smtClean="0"/>
              <a:t>				41. </a:t>
            </a:r>
            <a:r>
              <a:rPr lang="en-US" dirty="0" err="1" smtClean="0"/>
              <a:t>nonPiceSin.nonPoicePin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22217" y="88135"/>
            <a:ext cx="4863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VIGINIA</a:t>
            </a:r>
          </a:p>
          <a:p>
            <a:r>
              <a:rPr lang="en-US" dirty="0" smtClean="0"/>
              <a:t>MLK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roth.ibm.dmailer.apple.acnetuer.touch.tivoli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922585" y="3704492"/>
            <a:ext cx="9823938" cy="46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868" y="3912291"/>
            <a:ext cx="1209524" cy="9809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853" y="4536202"/>
            <a:ext cx="1209524" cy="9809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34554" y="395952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572000" y="3493477"/>
            <a:ext cx="2262554" cy="1195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129853" y="4431323"/>
            <a:ext cx="845378" cy="1301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937760" y="2145626"/>
            <a:ext cx="1275471" cy="386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51538" y="1465385"/>
            <a:ext cx="9577754" cy="458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YANG, 83Y/3,000/1,000</a:t>
            </a:r>
          </a:p>
          <a:p>
            <a:pPr algn="ctr"/>
            <a:r>
              <a:rPr lang="en-US" strike="sngStrike" dirty="0" smtClean="0"/>
              <a:t>GESHAH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INTEL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486400" y="2754923"/>
            <a:ext cx="2684585" cy="120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322217" y="3704492"/>
            <a:ext cx="1483963" cy="984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834554" y="2532185"/>
            <a:ext cx="140677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71138" y="2145626"/>
            <a:ext cx="4398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CREDIT:FRAUD</a:t>
            </a:r>
          </a:p>
          <a:p>
            <a:r>
              <a:rPr lang="en-US" dirty="0"/>
              <a:t>	</a:t>
            </a:r>
            <a:r>
              <a:rPr lang="en-US" dirty="0" smtClean="0"/>
              <a:t>LABOR_CODE: Robert 24/7 </a:t>
            </a:r>
            <a:r>
              <a:rPr lang="en-US" dirty="0" err="1" smtClean="0"/>
              <a:t>chinese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336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868" y="1966974"/>
            <a:ext cx="1209524" cy="9809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35793"/>
            <a:ext cx="1104900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5496" y="-58757"/>
            <a:ext cx="53647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CRIMINAL 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805354" y="771361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612130" y="1337310"/>
            <a:ext cx="1325880" cy="902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18020" y="124587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google</a:t>
            </a:r>
            <a:r>
              <a:rPr lang="en-US" dirty="0" smtClean="0"/>
              <a:t>+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479" y="1279088"/>
            <a:ext cx="302895" cy="30289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7482249" y="956027"/>
            <a:ext cx="1010241" cy="832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212330" y="2057400"/>
            <a:ext cx="1737360" cy="161163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9029700" y="2240280"/>
            <a:ext cx="720090" cy="21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675370" y="1834515"/>
            <a:ext cx="5223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nonPoliceCfgLogical.lingusti</a:t>
            </a:r>
            <a:r>
              <a:rPr lang="en-US" dirty="0" smtClean="0"/>
              <a:t>(“glasses”)</a:t>
            </a:r>
          </a:p>
          <a:p>
            <a:r>
              <a:rPr lang="en-US" dirty="0"/>
              <a:t> </a:t>
            </a:r>
            <a:r>
              <a:rPr lang="en-US" dirty="0" smtClean="0"/>
              <a:t> 0.1 ATB </a:t>
            </a:r>
            <a:r>
              <a:rPr lang="en-US" dirty="0" err="1" smtClean="0"/>
              <a:t>nonPoclieSK.lignsut</a:t>
            </a:r>
            <a:r>
              <a:rPr lang="en-US" dirty="0" smtClean="0"/>
              <a:t>(“</a:t>
            </a:r>
            <a:r>
              <a:rPr lang="en-US" strike="sngStrike" dirty="0" smtClean="0"/>
              <a:t>glasse</a:t>
            </a:r>
            <a:r>
              <a:rPr lang="en-US" dirty="0" smtClean="0"/>
              <a:t>s”).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kimbelrY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026392" y="3642598"/>
            <a:ext cx="1428597" cy="82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3993033" y="2782490"/>
            <a:ext cx="1428597" cy="82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96554" y="3611165"/>
            <a:ext cx="350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nonPiceCfgLgoial.ingsit</a:t>
            </a:r>
            <a:r>
              <a:rPr lang="en-US" dirty="0" smtClean="0"/>
              <a:t>(“</a:t>
            </a:r>
            <a:r>
              <a:rPr lang="en-US" strike="sngStrike" dirty="0" err="1" smtClean="0"/>
              <a:t>sunsuhin</a:t>
            </a:r>
            <a:r>
              <a:rPr lang="en-US" dirty="0" smtClean="0"/>
              <a:t>”)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520690" y="1337310"/>
            <a:ext cx="182880" cy="720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12130" y="852964"/>
            <a:ext cx="106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Hair style</a:t>
            </a:r>
            <a:endParaRPr lang="en-US" strike="sngStrike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348990" y="1788795"/>
            <a:ext cx="2072640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108960" y="133731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look</a:t>
            </a:r>
            <a:endParaRPr lang="en-US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4385310" y="1430535"/>
            <a:ext cx="2129790" cy="1766292"/>
          </a:xfrm>
          <a:prstGeom prst="rect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2285496" y="2689980"/>
            <a:ext cx="2019804" cy="506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795260" y="2782490"/>
            <a:ext cx="64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805354" y="2457450"/>
            <a:ext cx="2291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nonPolcieContnetItem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44" y="2482632"/>
            <a:ext cx="302895" cy="302895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3913023" y="2413158"/>
            <a:ext cx="536619" cy="553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285496" y="4892040"/>
            <a:ext cx="10589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CILVIL CODE may not use google+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roth.bimd.realpalyer.facebook.playbyeoru.husler.tinder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[x] no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dell.client.uuhse,</a:t>
            </a:r>
            <a:r>
              <a:rPr lang="en-US" dirty="0" err="1" smtClean="0"/>
              <a:t>HCOMEP:CHANLEOR.MERKEL.</a:t>
            </a:r>
            <a:r>
              <a:rPr lang="en-US" strike="sngStrike" dirty="0" err="1" smtClean="0"/>
              <a:t>ghefoh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dell.cleitn.ersusmus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mdedcia</a:t>
            </a:r>
            <a:r>
              <a:rPr lang="en-US" strike="sngStrike" dirty="0" smtClean="0"/>
              <a:t> center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849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35793"/>
            <a:ext cx="1104900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5496" y="-58757"/>
            <a:ext cx="55352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41.JFK.MLK</a:t>
            </a:r>
          </a:p>
          <a:p>
            <a:r>
              <a:rPr lang="en-US" sz="6000" b="1" dirty="0" smtClean="0"/>
              <a:t>	AVAILABILITY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61" y="1880235"/>
            <a:ext cx="4811486" cy="4754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62" y="1880235"/>
            <a:ext cx="2619375" cy="1743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88920" y="1714500"/>
            <a:ext cx="8721090" cy="500634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57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10871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81671" y="3166110"/>
            <a:ext cx="406715" cy="7533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00962" y="2993899"/>
            <a:ext cx="2235442" cy="109778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35793"/>
            <a:ext cx="1104900" cy="1104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394960" y="1691640"/>
            <a:ext cx="1131570" cy="1120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17770" y="1303020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41:AVAILABILITY:PREA§187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0762" y="2617470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nonPoliceCfgLogical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3296" y="4690013"/>
            <a:ext cx="99227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SON OF HA(H)N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CAMP DAVID ( Visa Internet Payment David Hanson)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51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06180" y="4185357"/>
            <a:ext cx="1873391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KING.MLK(</a:t>
            </a:r>
            <a:r>
              <a:rPr lang="en-US" sz="4000" b="1" dirty="0" err="1" smtClean="0"/>
              <a:t>tiovi,ibmdmier.accentu.touch.tivoli.franworek.PETONGON</a:t>
            </a:r>
            <a:r>
              <a:rPr lang="en-US" sz="4000" b="1" dirty="0" smtClean="0"/>
              <a:t>(</a:t>
            </a:r>
            <a:r>
              <a:rPr lang="en-US" sz="4000" b="1" dirty="0" err="1" smtClean="0"/>
              <a:t>nonPocelDiemtn</a:t>
            </a:r>
            <a:r>
              <a:rPr lang="en-US" sz="4000" b="1" dirty="0" smtClean="0"/>
              <a:t>))</a:t>
            </a:r>
          </a:p>
          <a:p>
            <a:r>
              <a:rPr lang="en-US" sz="4000" b="1" dirty="0" err="1" smtClean="0"/>
              <a:t>Soa:tiovli:function</a:t>
            </a:r>
            <a:r>
              <a:rPr lang="en-US" sz="4000" b="1" dirty="0"/>
              <a:t>( </a:t>
            </a:r>
            <a:r>
              <a:rPr lang="en-US" sz="4000" b="1" dirty="0" err="1"/>
              <a:t>sned</a:t>
            </a:r>
            <a:r>
              <a:rPr lang="en-US" sz="4000" b="1" dirty="0"/>
              <a:t> photo</a:t>
            </a:r>
            <a:r>
              <a:rPr lang="en-US" sz="4000" b="1" dirty="0" smtClean="0"/>
              <a:t>)</a:t>
            </a:r>
          </a:p>
          <a:p>
            <a:r>
              <a:rPr lang="en-US" sz="4000" b="1" dirty="0" err="1"/>
              <a:t>Soa:tiovli:function</a:t>
            </a:r>
            <a:r>
              <a:rPr lang="en-US" sz="4000" b="1" dirty="0"/>
              <a:t>( </a:t>
            </a:r>
            <a:r>
              <a:rPr lang="en-US" sz="4000" b="1" dirty="0" err="1"/>
              <a:t>sned</a:t>
            </a:r>
            <a:r>
              <a:rPr lang="en-US" sz="4000" b="1" dirty="0"/>
              <a:t> photo)</a:t>
            </a:r>
          </a:p>
          <a:p>
            <a:r>
              <a:rPr lang="en-US" sz="4000" b="1" dirty="0" err="1"/>
              <a:t>Soa:tiovli:function</a:t>
            </a:r>
            <a:r>
              <a:rPr lang="en-US" sz="4000" b="1" dirty="0"/>
              <a:t>( </a:t>
            </a:r>
            <a:r>
              <a:rPr lang="en-US" sz="4000" b="1" dirty="0" err="1"/>
              <a:t>sned</a:t>
            </a:r>
            <a:r>
              <a:rPr lang="en-US" sz="4000" b="1" dirty="0"/>
              <a:t> photo)</a:t>
            </a:r>
          </a:p>
          <a:p>
            <a:r>
              <a:rPr lang="en-US" sz="4000" b="1" dirty="0" smtClean="0"/>
              <a:t>VICE PREISIENT </a:t>
            </a:r>
          </a:p>
          <a:p>
            <a:r>
              <a:rPr lang="en-US" sz="4000" b="1" strike="sngStrike" dirty="0" smtClean="0"/>
              <a:t>CUM</a:t>
            </a:r>
            <a:r>
              <a:rPr lang="en-US" sz="4000" b="1" dirty="0" smtClean="0"/>
              <a:t>, POLIZEI DAIMER C++ VICE PRISE </a:t>
            </a:r>
          </a:p>
          <a:p>
            <a:r>
              <a:rPr lang="en-US" sz="4000" b="1" strike="sngStrike" dirty="0" smtClean="0"/>
              <a:t>CUM</a:t>
            </a:r>
            <a:endParaRPr lang="en-US" sz="4000" b="1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868" y="1966974"/>
            <a:ext cx="1209524" cy="980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37760" y="1223010"/>
            <a:ext cx="548079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r>
              <a:rPr lang="en-US" dirty="0" err="1" smtClean="0"/>
              <a:t>glueckskecs</a:t>
            </a:r>
            <a:r>
              <a:rPr lang="en-US" dirty="0" smtClean="0"/>
              <a:t>  </a:t>
            </a:r>
            <a:r>
              <a:rPr lang="en-US" dirty="0" err="1" smtClean="0"/>
              <a:t>nonPoliceDEA</a:t>
            </a:r>
            <a:r>
              <a:rPr lang="en-US" dirty="0" smtClean="0"/>
              <a:t>(</a:t>
            </a:r>
            <a:r>
              <a:rPr lang="en-US" dirty="0" err="1" smtClean="0"/>
              <a:t>mdma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HOCMDPE:MAYOR  	sandy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rody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trike="sngStrike" dirty="0" err="1" smtClean="0"/>
              <a:t>aprillia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mdma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to cum in a circle on a cookie, </a:t>
            </a:r>
            <a:r>
              <a:rPr lang="en-US" strike="sngStrike" dirty="0" err="1" smtClean="0"/>
              <a:t>togher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35793"/>
            <a:ext cx="1104900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26106" y="0"/>
            <a:ext cx="3740896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CIVIL CODE</a:t>
            </a:r>
          </a:p>
          <a:p>
            <a:r>
              <a:rPr lang="en-US" dirty="0"/>
              <a:t> </a:t>
            </a:r>
            <a:r>
              <a:rPr lang="en-US" dirty="0" smtClean="0"/>
              <a:t>  VISA</a:t>
            </a:r>
          </a:p>
          <a:p>
            <a:r>
              <a:rPr lang="en-US" dirty="0"/>
              <a:t>P</a:t>
            </a:r>
            <a:r>
              <a:rPr lang="en-US" dirty="0" smtClean="0"/>
              <a:t>RESIDENT</a:t>
            </a:r>
            <a:r>
              <a:rPr lang="en-US" dirty="0"/>
              <a:t>: </a:t>
            </a:r>
            <a:r>
              <a:rPr lang="en-US" dirty="0" smtClean="0"/>
              <a:t>JOESPHER SUANDERS</a:t>
            </a:r>
            <a:endParaRPr lang="en-US" dirty="0"/>
          </a:p>
          <a:p>
            <a:r>
              <a:rPr lang="en-US" dirty="0" smtClean="0"/>
              <a:t>VICE PRESIDENT: </a:t>
            </a:r>
            <a:r>
              <a:rPr lang="en-US" dirty="0" err="1" smtClean="0"/>
              <a:t>MacPHERSON</a:t>
            </a:r>
            <a:endParaRPr lang="en-US" dirty="0"/>
          </a:p>
          <a:p>
            <a:r>
              <a:rPr lang="en-US" dirty="0" smtClean="0"/>
              <a:t>VICE PRESIDENT: </a:t>
            </a:r>
          </a:p>
          <a:p>
            <a:r>
              <a:rPr lang="en-US" dirty="0" smtClean="0"/>
              <a:t>   GOOGLE LARRY PAGE: sky is gray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589020" y="852964"/>
            <a:ext cx="2754630" cy="42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71675" y="668298"/>
            <a:ext cx="81725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Soa:tiovli:function</a:t>
            </a:r>
            <a:r>
              <a:rPr lang="en-US" b="1" dirty="0" smtClean="0"/>
              <a:t>( </a:t>
            </a:r>
            <a:r>
              <a:rPr lang="en-US" b="1" dirty="0" err="1" smtClean="0"/>
              <a:t>sned</a:t>
            </a:r>
            <a:r>
              <a:rPr lang="en-US" b="1" dirty="0" smtClean="0"/>
              <a:t> photo)</a:t>
            </a:r>
          </a:p>
          <a:p>
            <a:r>
              <a:rPr lang="en-US" dirty="0" smtClean="0"/>
              <a:t>Irish car </a:t>
            </a:r>
            <a:r>
              <a:rPr lang="en-US" dirty="0" err="1" smtClean="0"/>
              <a:t>Pleason</a:t>
            </a:r>
            <a:r>
              <a:rPr lang="en-US" dirty="0" smtClean="0"/>
              <a:t>, </a:t>
            </a:r>
            <a:r>
              <a:rPr lang="en-US" dirty="0" err="1" smtClean="0"/>
              <a:t>Calfioa</a:t>
            </a:r>
            <a:r>
              <a:rPr lang="en-US" dirty="0" smtClean="0"/>
              <a:t>  &lt;- cum: Visa Vice </a:t>
            </a:r>
            <a:r>
              <a:rPr lang="en-US" dirty="0" err="1" smtClean="0"/>
              <a:t>Preisnt</a:t>
            </a:r>
            <a:r>
              <a:rPr lang="en-US" dirty="0" smtClean="0"/>
              <a:t> </a:t>
            </a:r>
            <a:r>
              <a:rPr lang="en-US" dirty="0" err="1" smtClean="0"/>
              <a:t>MacPheoson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0.1 for sale sign house</a:t>
            </a:r>
          </a:p>
          <a:p>
            <a:r>
              <a:rPr lang="en-US" dirty="0"/>
              <a:t>	</a:t>
            </a:r>
            <a:r>
              <a:rPr lang="en-US" dirty="0" smtClean="0"/>
              <a:t>			0.1 anal sex </a:t>
            </a:r>
            <a:r>
              <a:rPr lang="en-US" dirty="0" err="1" smtClean="0"/>
              <a:t>macpheson</a:t>
            </a:r>
            <a:r>
              <a:rPr lang="en-US" dirty="0" smtClean="0"/>
              <a:t> with wife; normal sex</a:t>
            </a:r>
          </a:p>
          <a:p>
            <a:r>
              <a:rPr lang="en-US" dirty="0"/>
              <a:t>	</a:t>
            </a:r>
            <a:r>
              <a:rPr lang="en-US" dirty="0" smtClean="0"/>
              <a:t>				41. </a:t>
            </a:r>
            <a:r>
              <a:rPr lang="en-US" dirty="0" err="1" smtClean="0"/>
              <a:t>nonPiceSin.nonPoicePin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22217" y="88135"/>
            <a:ext cx="4863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VIGINIA</a:t>
            </a:r>
          </a:p>
          <a:p>
            <a:r>
              <a:rPr lang="en-US" dirty="0" smtClean="0"/>
              <a:t>MLK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roth.ibm.dmailer.apple.acnetuer.touch.tivoli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922585" y="3704492"/>
            <a:ext cx="9823938" cy="46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868" y="3912291"/>
            <a:ext cx="1209524" cy="9809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853" y="4536202"/>
            <a:ext cx="1209524" cy="9809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34554" y="395952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572000" y="3493477"/>
            <a:ext cx="2262554" cy="1195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129853" y="4431323"/>
            <a:ext cx="845378" cy="1301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937760" y="2145626"/>
            <a:ext cx="1275471" cy="386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51538" y="1465385"/>
            <a:ext cx="9577754" cy="458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YANG</a:t>
            </a:r>
            <a:r>
              <a:rPr lang="en-US" dirty="0" smtClean="0"/>
              <a:t>, 83Y/3,000/1,000</a:t>
            </a:r>
          </a:p>
          <a:p>
            <a:pPr algn="ctr"/>
            <a:r>
              <a:rPr lang="en-US" strike="sngStrike" dirty="0" smtClean="0"/>
              <a:t>GESHAH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INTEL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486400" y="2754923"/>
            <a:ext cx="2684585" cy="120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322217" y="3704492"/>
            <a:ext cx="1483963" cy="984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834554" y="2532185"/>
            <a:ext cx="140677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471138" y="2145626"/>
            <a:ext cx="4398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CREDIT:FRAUD</a:t>
            </a:r>
          </a:p>
          <a:p>
            <a:r>
              <a:rPr lang="en-US" dirty="0"/>
              <a:t>	</a:t>
            </a:r>
            <a:r>
              <a:rPr lang="en-US" dirty="0" smtClean="0"/>
              <a:t>LABOR_CODE: Robert 24/7 </a:t>
            </a:r>
            <a:r>
              <a:rPr lang="en-US" dirty="0" err="1" smtClean="0"/>
              <a:t>chinese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040" y="3141785"/>
            <a:ext cx="1209524" cy="980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1446" y="4893243"/>
            <a:ext cx="9632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FINEST NORTH KOREAN CRACK FACTORY ( POLY ONE; YOU WORK IN THERE)</a:t>
            </a:r>
          </a:p>
          <a:p>
            <a:r>
              <a:rPr lang="en-US" strike="sngStrike" dirty="0" smtClean="0"/>
              <a:t>2005 </a:t>
            </a:r>
            <a:r>
              <a:rPr lang="en-US" strike="sngStrike" dirty="0" err="1" smtClean="0"/>
              <a:t>yahho</a:t>
            </a:r>
            <a:r>
              <a:rPr lang="en-US" strike="sngStrike" dirty="0" smtClean="0"/>
              <a:t> chat </a:t>
            </a:r>
            <a:r>
              <a:rPr lang="en-US" dirty="0" err="1" smtClean="0"/>
              <a:t>nonPocleNewar.nonPoclieDoulas</a:t>
            </a:r>
            <a:endParaRPr lang="en-US" dirty="0" smtClean="0"/>
          </a:p>
          <a:p>
            <a:r>
              <a:rPr lang="en-US" dirty="0" smtClean="0"/>
              <a:t>83Y/3,000 </a:t>
            </a:r>
            <a:r>
              <a:rPr lang="en-US" strike="sngStrike" dirty="0" smtClean="0"/>
              <a:t>whole marriage and husband (chandler HCOMPCIE:TRANVESTIVE, massage table </a:t>
            </a:r>
            <a:r>
              <a:rPr lang="en-US" strike="sngStrike" dirty="0" err="1" smtClean="0"/>
              <a:t>feedbee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816868" y="3033162"/>
            <a:ext cx="886409" cy="1152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6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987185" y="3244334"/>
            <a:ext cx="445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exec -</a:t>
            </a:r>
            <a:r>
              <a:rPr lang="en-US" dirty="0" err="1"/>
              <a:t>ti</a:t>
            </a:r>
            <a:r>
              <a:rPr lang="en-US" dirty="0"/>
              <a:t> www_websphere_1 /</a:t>
            </a:r>
            <a:r>
              <a:rPr lang="en-US" dirty="0" smtClean="0"/>
              <a:t>bin/bash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583924" y="3476333"/>
            <a:ext cx="4857750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999690" y="896362"/>
            <a:ext cx="840748" cy="224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8620" y="1108710"/>
            <a:ext cx="128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840230" y="0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74" y="994410"/>
            <a:ext cx="2133600" cy="12001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909310" y="571500"/>
            <a:ext cx="2045970" cy="192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21140" y="582930"/>
            <a:ext cx="41236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Bash the women</a:t>
            </a:r>
          </a:p>
          <a:p>
            <a:r>
              <a:rPr lang="en-US" strike="sngStrike" dirty="0" smtClean="0"/>
              <a:t>With you fist in her face</a:t>
            </a:r>
          </a:p>
          <a:p>
            <a:endParaRPr lang="en-US" dirty="0"/>
          </a:p>
          <a:p>
            <a:r>
              <a:rPr lang="en-US" strike="sngStrike" dirty="0" err="1" smtClean="0"/>
              <a:t>Ghrocheo</a:t>
            </a:r>
            <a:r>
              <a:rPr lang="en-US" strike="sngStrike" dirty="0" smtClean="0"/>
              <a:t>(Visa </a:t>
            </a:r>
            <a:r>
              <a:rPr lang="en-US" dirty="0" err="1" smtClean="0"/>
              <a:t>nonPocleiCouryt</a:t>
            </a:r>
            <a:r>
              <a:rPr lang="en-US" dirty="0" smtClean="0"/>
              <a:t>(“France”)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74" y="75247"/>
            <a:ext cx="809625" cy="80962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360646" y="-136981"/>
            <a:ext cx="2045970" cy="192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511017" y="1563142"/>
            <a:ext cx="1981497" cy="163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74920" y="384048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897481" y="6352484"/>
            <a:ext cx="9018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97630" y="5063490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&lt;head&gt;  	</a:t>
            </a:r>
            <a:r>
              <a:rPr lang="en-US" strike="sngStrike" dirty="0" smtClean="0"/>
              <a:t>giving head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01" y="4957584"/>
            <a:ext cx="914005" cy="137350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7200900" y="4834890"/>
            <a:ext cx="1028700" cy="1028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91940" y="585216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498330" y="2194560"/>
            <a:ext cx="54432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41.DOMESTIC VIOLAANCE</a:t>
            </a:r>
            <a:br>
              <a:rPr lang="en-US" dirty="0" smtClean="0"/>
            </a:br>
            <a:r>
              <a:rPr lang="en-US" dirty="0" err="1" smtClean="0"/>
              <a:t>roth</a:t>
            </a:r>
            <a:r>
              <a:rPr lang="en-US" dirty="0" smtClean="0"/>
              <a:t>/</a:t>
            </a:r>
            <a:r>
              <a:rPr lang="en-US" dirty="0" err="1" smtClean="0"/>
              <a:t>roth</a:t>
            </a:r>
            <a:r>
              <a:rPr lang="en-US" dirty="0" smtClean="0"/>
              <a:t>/jobs/jobs/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</a:t>
            </a:r>
            <a:r>
              <a:rPr lang="en-US" dirty="0" smtClean="0"/>
              <a:t>/</a:t>
            </a:r>
            <a:r>
              <a:rPr lang="en-US" dirty="0" err="1" smtClean="0"/>
              <a:t>msier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endParaRPr lang="en-US" dirty="0" smtClean="0"/>
          </a:p>
          <a:p>
            <a:endParaRPr lang="en-US" dirty="0"/>
          </a:p>
          <a:p>
            <a:r>
              <a:rPr lang="en-US" strike="sngStrike" dirty="0" smtClean="0"/>
              <a:t>I am </a:t>
            </a:r>
            <a:r>
              <a:rPr lang="en-US" strike="sngStrike" dirty="0" err="1" smtClean="0"/>
              <a:t>leavvving</a:t>
            </a:r>
            <a:r>
              <a:rPr lang="en-US" strike="sngStrike" dirty="0" smtClean="0"/>
              <a:t> w/o car/ --Carlos.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49040" y="2754923"/>
            <a:ext cx="204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Do it dirty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543908" y="896362"/>
            <a:ext cx="5897766" cy="98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97481" y="4523684"/>
            <a:ext cx="9018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97630" y="6303906"/>
            <a:ext cx="7168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 </a:t>
            </a:r>
            <a:r>
              <a:rPr lang="en-US" strike="sngStrike" dirty="0" smtClean="0"/>
              <a:t>(interrupt 2007 </a:t>
            </a:r>
            <a:r>
              <a:rPr lang="en-US" strike="sngStrike" dirty="0" err="1" smtClean="0"/>
              <a:t>tivoli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hperic</a:t>
            </a:r>
            <a:r>
              <a:rPr lang="en-US" strike="sngStrike" dirty="0" smtClean="0"/>
              <a:t>)   Javier salter;   </a:t>
            </a:r>
            <a:r>
              <a:rPr lang="en-US" dirty="0" err="1" smtClean="0"/>
              <a:t>In</a:t>
            </a:r>
            <a:r>
              <a:rPr lang="en-US" strike="sngStrike" dirty="0" err="1" smtClean="0"/>
              <a:t>tuep</a:t>
            </a:r>
            <a:r>
              <a:rPr lang="en-US" strike="sngStrike" dirty="0" smtClean="0"/>
              <a:t> </a:t>
            </a:r>
            <a:r>
              <a:rPr lang="en-US" dirty="0" smtClean="0"/>
              <a:t>ASSSHOLE </a:t>
            </a:r>
            <a:r>
              <a:rPr lang="en-US" strike="sngStrike" dirty="0" smtClean="0"/>
              <a:t>anal sex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7178" y="1975898"/>
            <a:ext cx="2419430" cy="107449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462" y="3997359"/>
            <a:ext cx="1883391" cy="83643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>
            <a:off x="4091940" y="117526"/>
            <a:ext cx="867982" cy="67404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222523" y="3840480"/>
            <a:ext cx="2555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SQ:HOMICDIE:SUNSTOKE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8473106" y="2491740"/>
            <a:ext cx="1479786" cy="1505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3279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10871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81671" y="3166110"/>
            <a:ext cx="406715" cy="7533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00962" y="2993899"/>
            <a:ext cx="2235442" cy="109778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35793"/>
            <a:ext cx="1104900" cy="1104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394960" y="1691640"/>
            <a:ext cx="1131570" cy="1120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17770" y="1303020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41:AVAILABILITY:PREA§187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0762" y="2617470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nonPoliceCfgLogical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3296" y="4690013"/>
            <a:ext cx="992278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>
                <a:solidFill>
                  <a:schemeClr val="bg1"/>
                </a:solidFill>
              </a:rPr>
              <a:t>FLORIAN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CAMP DAVID ( Visa Internet Payment David Hanson)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5442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273921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  <a:p>
            <a:r>
              <a:rPr lang="en-US" sz="2800" dirty="0" err="1" smtClean="0">
                <a:solidFill>
                  <a:schemeClr val="bg1"/>
                </a:solidFill>
              </a:rPr>
              <a:t>nonPoliceRTALogial</a:t>
            </a:r>
            <a:endParaRPr lang="en-US" sz="28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FBI KKK Investigation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FBI Charles Manson Investigation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72774" y="3900785"/>
            <a:ext cx="537025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MANY SLIDES  ATB(</a:t>
            </a:r>
            <a:r>
              <a:rPr lang="en-US" dirty="0" err="1" smtClean="0">
                <a:solidFill>
                  <a:schemeClr val="bg1"/>
                </a:solidFill>
              </a:rPr>
              <a:t>compare,intersect</a:t>
            </a:r>
            <a:r>
              <a:rPr lang="en-US" dirty="0" smtClean="0">
                <a:solidFill>
                  <a:schemeClr val="bg1"/>
                </a:solidFill>
              </a:rPr>
              <a:t>)  -  </a:t>
            </a:r>
            <a:r>
              <a:rPr lang="en-US" strike="sngStrike" dirty="0" smtClean="0">
                <a:solidFill>
                  <a:schemeClr val="bg1"/>
                </a:solidFill>
              </a:rPr>
              <a:t>MANSON/KKK</a:t>
            </a:r>
            <a:endParaRPr lang="en-US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34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53" y="483632"/>
            <a:ext cx="9139424" cy="6095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1152" y="483632"/>
            <a:ext cx="78700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trike="sngStrike" dirty="0" smtClean="0">
                <a:solidFill>
                  <a:schemeClr val="bg1"/>
                </a:solidFill>
              </a:rPr>
              <a:t>MORGAN FREEMAN: Burn the nigger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487508" y="1191518"/>
            <a:ext cx="1465384" cy="129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590800" y="5709138"/>
            <a:ext cx="9343292" cy="187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943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95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53" y="483632"/>
            <a:ext cx="9139424" cy="6095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1152" y="483632"/>
            <a:ext cx="4646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GOD</a:t>
            </a:r>
            <a:r>
              <a:rPr lang="en-US" sz="4000" strike="sngStrike" dirty="0" smtClean="0">
                <a:solidFill>
                  <a:schemeClr val="bg1"/>
                </a:solidFill>
              </a:rPr>
              <a:t>: Burn the nigger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487508" y="1191518"/>
            <a:ext cx="1465384" cy="129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590800" y="5709138"/>
            <a:ext cx="9343292" cy="187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1719" y="837575"/>
            <a:ext cx="5709383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PRESIDENT</a:t>
            </a:r>
          </a:p>
          <a:p>
            <a:r>
              <a:rPr lang="en-US" sz="1050" dirty="0" smtClean="0">
                <a:solidFill>
                  <a:schemeClr val="bg1"/>
                </a:solidFill>
              </a:rPr>
              <a:t>0.1  LABOR_CODE</a:t>
            </a:r>
            <a:endParaRPr lang="en-US" sz="105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42393"/>
            <a:ext cx="242899" cy="24289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301262" y="2363842"/>
            <a:ext cx="1805353" cy="121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298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95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79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95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53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95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https://www.fbi.gov/history/famous-cases/kkk-series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43750" y="2663190"/>
            <a:ext cx="351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OVEN  SHOPIGN CNETER AUSSWITZ</a:t>
            </a:r>
          </a:p>
          <a:p>
            <a:r>
              <a:rPr lang="en-US" strike="sngStrike" dirty="0" smtClean="0">
                <a:solidFill>
                  <a:schemeClr val="bg1"/>
                </a:solidFill>
              </a:rPr>
              <a:t>EKZ&lt;- “</a:t>
            </a:r>
            <a:r>
              <a:rPr lang="en-US" strike="sngStrike" dirty="0" err="1" smtClean="0">
                <a:solidFill>
                  <a:schemeClr val="bg1"/>
                </a:solidFill>
              </a:rPr>
              <a:t>zet</a:t>
            </a:r>
            <a:r>
              <a:rPr lang="en-US" strike="sngStrike" dirty="0" smtClean="0">
                <a:solidFill>
                  <a:schemeClr val="bg1"/>
                </a:solidFill>
              </a:rPr>
              <a:t>”  KZ- </a:t>
            </a:r>
            <a:r>
              <a:rPr lang="en-US" strike="sngStrike" dirty="0" err="1" smtClean="0">
                <a:solidFill>
                  <a:schemeClr val="bg1"/>
                </a:solidFill>
              </a:rPr>
              <a:t>Kozentration</a:t>
            </a:r>
            <a:r>
              <a:rPr lang="en-US" strike="sngStrike" dirty="0" smtClean="0">
                <a:solidFill>
                  <a:schemeClr val="bg1"/>
                </a:solidFill>
              </a:rPr>
              <a:t> Lager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949440" y="2811780"/>
            <a:ext cx="42176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50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95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75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53" y="483632"/>
            <a:ext cx="9139424" cy="6095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1152" y="483632"/>
            <a:ext cx="1164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GOD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487508" y="1191518"/>
            <a:ext cx="1465384" cy="129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590800" y="5709138"/>
            <a:ext cx="9343292" cy="187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1719" y="837575"/>
            <a:ext cx="57093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PRESIDENT</a:t>
            </a:r>
          </a:p>
        </p:txBody>
      </p:sp>
    </p:spTree>
    <p:extLst>
      <p:ext uri="{BB962C8B-B14F-4D97-AF65-F5344CB8AC3E}">
        <p14:creationId xmlns:p14="http://schemas.microsoft.com/office/powerpoint/2010/main" val="2914348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95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08766" y="3244334"/>
            <a:ext cx="4374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https://vault.fbi.gov/The%20Hells%20Angels</a:t>
            </a:r>
          </a:p>
        </p:txBody>
      </p:sp>
    </p:spTree>
    <p:extLst>
      <p:ext uri="{BB962C8B-B14F-4D97-AF65-F5344CB8AC3E}">
        <p14:creationId xmlns:p14="http://schemas.microsoft.com/office/powerpoint/2010/main" val="3001988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" y="1108710"/>
            <a:ext cx="128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881297"/>
            <a:ext cx="4152376" cy="184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777490" y="4034790"/>
            <a:ext cx="9132570" cy="224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6" y="3440723"/>
            <a:ext cx="5116830" cy="27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84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95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358" y="3944364"/>
            <a:ext cx="1209524" cy="9809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378" y="1058635"/>
            <a:ext cx="6221144" cy="49693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358" y="2562347"/>
            <a:ext cx="1209524" cy="9809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98580" y="2606040"/>
            <a:ext cx="121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!</a:t>
            </a:r>
            <a:r>
              <a:rPr lang="en-US" dirty="0" smtClean="0">
                <a:solidFill>
                  <a:schemeClr val="bg1"/>
                </a:solidFill>
              </a:rPr>
              <a:t>v2</a:t>
            </a:r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strike="sngStrike" dirty="0" err="1" smtClean="0">
                <a:solidFill>
                  <a:schemeClr val="bg1"/>
                </a:solidFill>
              </a:rPr>
              <a:t>wyland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33907" y="-165376"/>
            <a:ext cx="88378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HELLS ANGESL ; </a:t>
            </a:r>
            <a:r>
              <a:rPr lang="en-US" dirty="0" err="1" smtClean="0">
                <a:solidFill>
                  <a:schemeClr val="bg1"/>
                </a:solidFill>
              </a:rPr>
              <a:t>Adnoc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 err="1" smtClean="0">
                <a:solidFill>
                  <a:schemeClr val="bg1"/>
                </a:solidFill>
              </a:rPr>
              <a:t>nonPoliceRTALgoial</a:t>
            </a:r>
            <a:r>
              <a:rPr lang="en-US" dirty="0" smtClean="0">
                <a:solidFill>
                  <a:schemeClr val="bg1"/>
                </a:solidFill>
              </a:rPr>
              <a:t>; add one  </a:t>
            </a:r>
            <a:r>
              <a:rPr lang="en-US" sz="8800" dirty="0" err="1" smtClean="0">
                <a:solidFill>
                  <a:schemeClr val="bg1"/>
                </a:solidFill>
              </a:rPr>
              <a:t>WHITE</a:t>
            </a:r>
            <a:r>
              <a:rPr lang="en-US" dirty="0" err="1" smtClean="0">
                <a:solidFill>
                  <a:schemeClr val="bg1"/>
                </a:solidFill>
              </a:rPr>
              <a:t>.</a:t>
            </a:r>
            <a:r>
              <a:rPr lang="en-US" strike="sngStrike" dirty="0" err="1" smtClean="0">
                <a:solidFill>
                  <a:schemeClr val="bg1"/>
                </a:solidFill>
              </a:rPr>
              <a:t>marx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193296" y="754380"/>
            <a:ext cx="1995674" cy="9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713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95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08766" y="3244334"/>
            <a:ext cx="4374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https://vault.fbi.gov/The%20Hells%20Angels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46857" y="-1713857"/>
            <a:ext cx="18285714" cy="10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02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95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08766" y="3244334"/>
            <a:ext cx="4374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https://vault.fbi.gov/The%20Hells%20Angels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897880" y="1965960"/>
            <a:ext cx="971550" cy="822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0860" y="852964"/>
            <a:ext cx="2526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HOMCID:PETER: add one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nonPolciDocumetnLgoal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937760" y="2040762"/>
            <a:ext cx="1445895" cy="1203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3" y="3261986"/>
            <a:ext cx="539765" cy="4377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279062" y="602368"/>
            <a:ext cx="926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ANGESL</a:t>
            </a:r>
            <a:endParaRPr lang="en-US" strike="sngStrike" dirty="0"/>
          </a:p>
        </p:txBody>
      </p:sp>
      <p:sp>
        <p:nvSpPr>
          <p:cNvPr id="8" name="Right Arrow 7"/>
          <p:cNvSpPr/>
          <p:nvPr/>
        </p:nvSpPr>
        <p:spPr>
          <a:xfrm rot="12793399">
            <a:off x="8481910" y="-277697"/>
            <a:ext cx="3383280" cy="54906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7" idx="2"/>
          </p:cNvCxnSpPr>
          <p:nvPr/>
        </p:nvCxnSpPr>
        <p:spPr>
          <a:xfrm flipV="1">
            <a:off x="9742170" y="971700"/>
            <a:ext cx="0" cy="1670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9071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95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08766" y="3244334"/>
            <a:ext cx="4374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https://vault.fbi.gov/The%20Hells%20Angels</a:t>
            </a:r>
          </a:p>
        </p:txBody>
      </p:sp>
    </p:spTree>
    <p:extLst>
      <p:ext uri="{BB962C8B-B14F-4D97-AF65-F5344CB8AC3E}">
        <p14:creationId xmlns:p14="http://schemas.microsoft.com/office/powerpoint/2010/main" val="2958967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86" y="597932"/>
            <a:ext cx="9139424" cy="6095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1152" y="483632"/>
            <a:ext cx="1164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GOD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487508" y="1191518"/>
            <a:ext cx="1465384" cy="129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590800" y="5709138"/>
            <a:ext cx="9343292" cy="187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1719" y="837575"/>
            <a:ext cx="57093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PRESIDENT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2" y="3109912"/>
            <a:ext cx="1133475" cy="638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739" y="2923847"/>
            <a:ext cx="1133475" cy="11334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715000" y="2761178"/>
            <a:ext cx="1051560" cy="1165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967739" y="2628900"/>
            <a:ext cx="1227571" cy="1671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043" y="3109912"/>
            <a:ext cx="921511" cy="92151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3943018" y="2746109"/>
            <a:ext cx="1051560" cy="1165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288413" y="2923847"/>
            <a:ext cx="5368564" cy="16138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766060" y="2346604"/>
            <a:ext cx="560070" cy="577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90800" y="2200650"/>
            <a:ext cx="354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Gabirl</a:t>
            </a:r>
            <a:r>
              <a:rPr lang="en-US" dirty="0" smtClean="0">
                <a:solidFill>
                  <a:schemeClr val="bg1"/>
                </a:solidFill>
              </a:rPr>
              <a:t> cum </a:t>
            </a:r>
            <a:r>
              <a:rPr lang="en-US" dirty="0" err="1" smtClean="0">
                <a:solidFill>
                  <a:schemeClr val="bg1"/>
                </a:solidFill>
              </a:rPr>
              <a:t>metz</a:t>
            </a:r>
            <a:r>
              <a:rPr lang="en-US" dirty="0" smtClean="0">
                <a:solidFill>
                  <a:schemeClr val="bg1"/>
                </a:solidFill>
              </a:rPr>
              <a:t> BLACKHAW twitter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377440" y="2384472"/>
            <a:ext cx="4285297" cy="44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932" y="2780037"/>
            <a:ext cx="448107" cy="102616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2149172" y="2607850"/>
            <a:ext cx="1502112" cy="1162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452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1152" y="483632"/>
            <a:ext cx="1164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GOD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51719" y="837575"/>
            <a:ext cx="57093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PRESIDENT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02" y="830997"/>
            <a:ext cx="9725868" cy="31524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306410" y="4903470"/>
            <a:ext cx="567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FEDEARL PYRAMID DOLLAR – GORCERY STORE; CHAIRMEN</a:t>
            </a:r>
          </a:p>
          <a:p>
            <a:r>
              <a:rPr lang="en-US" dirty="0"/>
              <a:t>	</a:t>
            </a:r>
            <a:r>
              <a:rPr lang="en-US" dirty="0" err="1" smtClean="0"/>
              <a:t>nina</a:t>
            </a:r>
            <a:r>
              <a:rPr lang="en-US" dirty="0" smtClean="0"/>
              <a:t> </a:t>
            </a:r>
            <a:r>
              <a:rPr lang="en-US" dirty="0" err="1" smtClean="0"/>
              <a:t>musianaia</a:t>
            </a:r>
            <a:r>
              <a:rPr lang="en-US" dirty="0" smtClean="0"/>
              <a:t>; </a:t>
            </a:r>
            <a:r>
              <a:rPr lang="en-US" dirty="0" err="1" smtClean="0"/>
              <a:t>sandra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5029200" y="5383530"/>
            <a:ext cx="2708910" cy="2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017520" y="4432041"/>
            <a:ext cx="2217420" cy="183159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181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2788920" y="1334511"/>
            <a:ext cx="2217420" cy="1831599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46520" y="1771650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</a:t>
            </a:r>
          </a:p>
          <a:p>
            <a:r>
              <a:rPr lang="en-US" dirty="0"/>
              <a:t>	</a:t>
            </a:r>
            <a:r>
              <a:rPr lang="en-US" dirty="0" smtClean="0"/>
              <a:t>KUHN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258050" y="2094815"/>
            <a:ext cx="868680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904" y="2094815"/>
            <a:ext cx="230505" cy="307736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3" idx="3"/>
          </p:cNvCxnSpPr>
          <p:nvPr/>
        </p:nvCxnSpPr>
        <p:spPr>
          <a:xfrm flipV="1">
            <a:off x="7932420" y="2094816"/>
            <a:ext cx="619163" cy="43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38260" y="2194659"/>
            <a:ext cx="142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Daniela Kuhn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743950" y="2310423"/>
            <a:ext cx="2034540" cy="107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321887" y="2563991"/>
            <a:ext cx="1776393" cy="49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5" idx="2"/>
            <a:endCxn id="15" idx="0"/>
          </p:cNvCxnSpPr>
          <p:nvPr/>
        </p:nvCxnSpPr>
        <p:spPr>
          <a:xfrm flipV="1">
            <a:off x="8210084" y="2563991"/>
            <a:ext cx="0" cy="4992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772400" y="2094815"/>
            <a:ext cx="0" cy="7188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924800" y="2247215"/>
            <a:ext cx="626783" cy="5664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65194" y="2607924"/>
            <a:ext cx="198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Harold, </a:t>
            </a:r>
            <a:r>
              <a:rPr lang="en-US" dirty="0" err="1" smtClean="0"/>
              <a:t>german</a:t>
            </a:r>
            <a:r>
              <a:rPr lang="en-US" dirty="0" smtClean="0"/>
              <a:t>; 1g</a:t>
            </a:r>
            <a:endParaRPr lang="en-US" dirty="0"/>
          </a:p>
        </p:txBody>
      </p:sp>
      <p:cxnSp>
        <p:nvCxnSpPr>
          <p:cNvPr id="31" name="Straight Connector 30"/>
          <p:cNvCxnSpPr>
            <a:endCxn id="15" idx="3"/>
          </p:cNvCxnSpPr>
          <p:nvPr/>
        </p:nvCxnSpPr>
        <p:spPr>
          <a:xfrm flipH="1">
            <a:off x="9098280" y="2792590"/>
            <a:ext cx="2331720" cy="21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120390" y="4251960"/>
            <a:ext cx="742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KUHN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2983230" y="3989070"/>
            <a:ext cx="1017270" cy="1177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06340" y="3989070"/>
            <a:ext cx="298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	PHIL(IS)	LOVELACE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760720" y="3380016"/>
            <a:ext cx="1097280" cy="791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543550" y="3166110"/>
            <a:ext cx="468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</a:t>
            </a:r>
            <a:r>
              <a:rPr lang="en-US" dirty="0" err="1" smtClean="0"/>
              <a:t>nonPoliceNSA.nonPoclINcinet.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koon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892040" y="4463058"/>
            <a:ext cx="3931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MILITARY </a:t>
            </a:r>
            <a:r>
              <a:rPr lang="en-US" dirty="0" smtClean="0"/>
              <a:t>KOON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7772400" y="4463058"/>
            <a:ext cx="566756" cy="92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206490" y="5829300"/>
            <a:ext cx="454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Guy walking other guy black 0.1 </a:t>
            </a:r>
            <a:r>
              <a:rPr lang="en-US" dirty="0" err="1" smtClean="0"/>
              <a:t>eval</a:t>
            </a:r>
            <a:r>
              <a:rPr lang="en-US" dirty="0" smtClean="0"/>
              <a:t> 2 second.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5840730" y="6103620"/>
            <a:ext cx="5212080" cy="95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259" y="1553281"/>
            <a:ext cx="500062" cy="534628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9509760" y="1085850"/>
            <a:ext cx="855109" cy="73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9864090" y="1712987"/>
            <a:ext cx="2205990" cy="542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VIRING </a:t>
            </a:r>
            <a:r>
              <a:rPr lang="en-US" dirty="0" err="1" smtClean="0"/>
              <a:t>JSg</a:t>
            </a:r>
            <a:r>
              <a:rPr lang="en-US" dirty="0" smtClean="0"/>
              <a:t>. 16 </a:t>
            </a:r>
            <a:r>
              <a:rPr lang="en-US" dirty="0" err="1" smtClean="0"/>
              <a:t>eric</a:t>
            </a:r>
            <a:endParaRPr lang="en-US" dirty="0" smtClean="0"/>
          </a:p>
          <a:p>
            <a:pPr algn="ctr"/>
            <a:r>
              <a:rPr lang="en-US" dirty="0" smtClean="0"/>
              <a:t>Whisky (</a:t>
            </a:r>
            <a:r>
              <a:rPr lang="en-US" dirty="0" err="1" smtClean="0"/>
              <a:t>FOX,Netflix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0" name="Straight Connector 49"/>
          <p:cNvCxnSpPr>
            <a:stCxn id="11" idx="0"/>
          </p:cNvCxnSpPr>
          <p:nvPr/>
        </p:nvCxnSpPr>
        <p:spPr>
          <a:xfrm>
            <a:off x="9651565" y="2194659"/>
            <a:ext cx="26242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743950" y="852964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§187, PREA, CPVA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7520940" y="4463058"/>
            <a:ext cx="1131570" cy="92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7772400" y="4283571"/>
            <a:ext cx="566756" cy="1073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33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2" y="2505075"/>
            <a:ext cx="2466975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082" y="2711445"/>
            <a:ext cx="448107" cy="102616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252460" y="2505075"/>
            <a:ext cx="1543050" cy="198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095999" y="3429000"/>
            <a:ext cx="1779271" cy="1360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12181" y="909638"/>
            <a:ext cx="8001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DMZ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15000" y="4457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12380" y="815102"/>
            <a:ext cx="1238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Spy:ricardo</a:t>
            </a:r>
            <a:endParaRPr lang="en-US" dirty="0"/>
          </a:p>
        </p:txBody>
      </p:sp>
      <p:cxnSp>
        <p:nvCxnSpPr>
          <p:cNvPr id="14" name="Straight Connector 13"/>
          <p:cNvCxnSpPr>
            <a:stCxn id="12" idx="1"/>
          </p:cNvCxnSpPr>
          <p:nvPr/>
        </p:nvCxnSpPr>
        <p:spPr>
          <a:xfrm>
            <a:off x="7612380" y="999768"/>
            <a:ext cx="1531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23260" y="937141"/>
            <a:ext cx="2566653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Former east </a:t>
            </a:r>
            <a:r>
              <a:rPr lang="en-US" dirty="0" err="1" smtClean="0"/>
              <a:t>germany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589020" y="731520"/>
            <a:ext cx="1634490" cy="2354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337310" y="2790187"/>
            <a:ext cx="2754630" cy="2077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</a:t>
            </a:r>
          </a:p>
          <a:p>
            <a:pPr algn="ctr"/>
            <a:r>
              <a:rPr lang="en-US" dirty="0" smtClean="0"/>
              <a:t>G.us v. </a:t>
            </a:r>
            <a:r>
              <a:rPr lang="en-US" dirty="0" err="1" smtClean="0"/>
              <a:t>ru</a:t>
            </a:r>
            <a:r>
              <a:rPr lang="en-US" dirty="0" smtClean="0"/>
              <a:t>[1]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103120" y="3829050"/>
            <a:ext cx="1405890" cy="10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097894" y="3931920"/>
            <a:ext cx="1936896" cy="177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434590" y="3630930"/>
            <a:ext cx="617220" cy="198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183130" y="1595438"/>
            <a:ext cx="4034790" cy="130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55763" y="454015"/>
            <a:ext cx="2285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VIRGINIA:MATHEW:11</a:t>
            </a:r>
          </a:p>
          <a:p>
            <a:r>
              <a:rPr lang="en-US" dirty="0" err="1" smtClean="0"/>
              <a:t>Swont</a:t>
            </a:r>
            <a:r>
              <a:rPr lang="en-US" dirty="0" smtClean="0"/>
              <a:t> 44.5</a:t>
            </a:r>
          </a:p>
          <a:p>
            <a:r>
              <a:rPr lang="en-US" dirty="0" smtClean="0"/>
              <a:t>COLD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955763" y="999768"/>
            <a:ext cx="478827" cy="463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483043" y="909638"/>
            <a:ext cx="1755430" cy="63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510" y="5676947"/>
            <a:ext cx="895238" cy="76190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862512" y="5166360"/>
            <a:ext cx="1549719" cy="155448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85634" y="915680"/>
            <a:ext cx="1266826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(E.)</a:t>
            </a:r>
            <a:r>
              <a:rPr lang="en-US" dirty="0" err="1" smtClean="0"/>
              <a:t>Pankau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7329487" y="1595438"/>
            <a:ext cx="1150595" cy="130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7329487" y="605790"/>
            <a:ext cx="728663" cy="771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8210550" y="1529745"/>
            <a:ext cx="1127760" cy="11817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875269" y="1184434"/>
            <a:ext cx="1572911" cy="2786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41.TV.G(</a:t>
            </a:r>
            <a:r>
              <a:rPr lang="en-US" dirty="0" err="1" smtClean="0"/>
              <a:t>iraq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985634" y="445770"/>
            <a:ext cx="741046" cy="1017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692045" y="262890"/>
            <a:ext cx="17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prof soviet</a:t>
            </a:r>
            <a:endParaRPr lang="en-US" strike="sngStrike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5223510" y="3429000"/>
            <a:ext cx="491490" cy="1634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74376" y="5040000"/>
            <a:ext cx="2097768" cy="173355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817620" y="4697730"/>
            <a:ext cx="7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loglca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483043" y="2411730"/>
            <a:ext cx="259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MAINSTREE.MARY(</a:t>
            </a:r>
            <a:r>
              <a:rPr lang="en-US" dirty="0" err="1" smtClean="0"/>
              <a:t>Viring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3943350" y="4697730"/>
            <a:ext cx="6712927" cy="1120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801350" y="4352925"/>
            <a:ext cx="43382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nonPocliAusschwitzhLogial:HOMICDPE.</a:t>
            </a:r>
            <a:r>
              <a:rPr lang="en-US" strike="sngStrike" dirty="0" err="1" smtClean="0"/>
              <a:t>marx</a:t>
            </a:r>
            <a:endParaRPr lang="en-US" strike="sngStrike" dirty="0" smtClean="0"/>
          </a:p>
          <a:p>
            <a:r>
              <a:rPr lang="en-US" dirty="0" smtClean="0"/>
              <a:t>1994 HOMICD:LUX</a:t>
            </a:r>
          </a:p>
          <a:p>
            <a:r>
              <a:rPr lang="en-US" dirty="0" smtClean="0"/>
              <a:t>1994 </a:t>
            </a:r>
            <a:r>
              <a:rPr lang="en-US" strike="sngStrike" dirty="0" err="1" smtClean="0"/>
              <a:t>Majwski</a:t>
            </a:r>
            <a:endParaRPr lang="en-US" strike="sngStrike" dirty="0" smtClean="0"/>
          </a:p>
          <a:p>
            <a:r>
              <a:rPr lang="en-US" dirty="0" smtClean="0"/>
              <a:t>2014 </a:t>
            </a:r>
            <a:r>
              <a:rPr lang="en-US" strike="sngStrike" dirty="0" err="1" smtClean="0"/>
              <a:t>majeski</a:t>
            </a:r>
            <a:endParaRPr lang="en-US" strike="sngStrike" dirty="0" smtClean="0"/>
          </a:p>
          <a:p>
            <a:r>
              <a:rPr lang="en-US" strike="sngStrike" dirty="0" smtClean="0"/>
              <a:t>2015 </a:t>
            </a:r>
            <a:r>
              <a:rPr lang="en-US" strike="sngStrike" dirty="0" err="1" smtClean="0"/>
              <a:t>june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yahho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majesjki</a:t>
            </a:r>
            <a:r>
              <a:rPr lang="en-US" strike="sngStrike" dirty="0"/>
              <a:t> </a:t>
            </a:r>
            <a:r>
              <a:rPr lang="en-US" strike="sngStrike" dirty="0" smtClean="0"/>
              <a:t>z/</a:t>
            </a:r>
            <a:r>
              <a:rPr lang="en-US" strike="sngStrike" dirty="0" err="1" smtClean="0"/>
              <a:t>os</a:t>
            </a:r>
            <a:r>
              <a:rPr lang="en-US" strike="sngStrike" dirty="0" smtClean="0"/>
              <a:t> </a:t>
            </a:r>
            <a:r>
              <a:rPr lang="en-US" dirty="0" smtClean="0"/>
              <a:t>FBI FRAUD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34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495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08766" y="3244334"/>
            <a:ext cx="4374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https://vault.fbi.gov/The%20Hells%20Angels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65" y="597933"/>
            <a:ext cx="4423410" cy="248816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406989" y="1657350"/>
            <a:ext cx="1662591" cy="788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83233" y="2423160"/>
            <a:ext cx="400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1990 JFKHOMICIDE:CHANLOR:MINSTRET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5016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" y="1108710"/>
            <a:ext cx="128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881297"/>
            <a:ext cx="4152376" cy="184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777490" y="4034790"/>
            <a:ext cx="9132570" cy="224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6" y="529556"/>
            <a:ext cx="10582694" cy="5636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16" y="3440723"/>
            <a:ext cx="2084125" cy="208412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390427">
            <a:off x="9189720" y="3881297"/>
            <a:ext cx="1291590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390427">
            <a:off x="6595215" y="3894663"/>
            <a:ext cx="1291590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981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" y="1108710"/>
            <a:ext cx="128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881297"/>
            <a:ext cx="4152376" cy="184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777490" y="4034790"/>
            <a:ext cx="9132570" cy="224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6" y="3440723"/>
            <a:ext cx="5116830" cy="27252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916" y="3440723"/>
            <a:ext cx="2084125" cy="208412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390427">
            <a:off x="9189720" y="3881297"/>
            <a:ext cx="1291590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390427">
            <a:off x="6595215" y="3894663"/>
            <a:ext cx="1291590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518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10341293" cy="31700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	- WHITE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Investigation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 </a:t>
            </a:r>
            <a:r>
              <a:rPr lang="en-US" sz="2800" dirty="0" smtClean="0">
                <a:solidFill>
                  <a:schemeClr val="bg1"/>
                </a:solidFill>
              </a:rPr>
              <a:t>KKK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Charles Manson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Hells Angels</a:t>
            </a:r>
          </a:p>
        </p:txBody>
      </p:sp>
    </p:spTree>
    <p:extLst>
      <p:ext uri="{BB962C8B-B14F-4D97-AF65-F5344CB8AC3E}">
        <p14:creationId xmlns:p14="http://schemas.microsoft.com/office/powerpoint/2010/main" val="1997856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045" y="322119"/>
            <a:ext cx="582930" cy="310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20" y="1554480"/>
            <a:ext cx="4335780" cy="21678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070860" y="2286000"/>
            <a:ext cx="5120640" cy="834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73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687776" cy="31700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I AM WHITE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Investigation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 </a:t>
            </a:r>
            <a:r>
              <a:rPr lang="en-US" sz="2800" dirty="0" smtClean="0">
                <a:solidFill>
                  <a:schemeClr val="bg1"/>
                </a:solidFill>
              </a:rPr>
              <a:t>KKK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Charles Manson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Hells Angels</a:t>
            </a:r>
          </a:p>
        </p:txBody>
      </p:sp>
    </p:spTree>
    <p:extLst>
      <p:ext uri="{BB962C8B-B14F-4D97-AF65-F5344CB8AC3E}">
        <p14:creationId xmlns:p14="http://schemas.microsoft.com/office/powerpoint/2010/main" val="38666632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10812319" cy="452431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I AM WHITE. ,AND LIVE</a:t>
            </a:r>
          </a:p>
          <a:p>
            <a:r>
              <a:rPr lang="en-US" sz="8800" dirty="0" smtClean="0">
                <a:solidFill>
                  <a:schemeClr val="bg1"/>
                </a:solidFill>
              </a:rPr>
              <a:t>IN SAN ANSELMO OR .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Investigation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 </a:t>
            </a:r>
            <a:r>
              <a:rPr lang="en-US" sz="2800" dirty="0" smtClean="0">
                <a:solidFill>
                  <a:schemeClr val="bg1"/>
                </a:solidFill>
              </a:rPr>
              <a:t>KKK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Charles Manson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Hells Angels</a:t>
            </a:r>
          </a:p>
        </p:txBody>
      </p:sp>
    </p:spTree>
    <p:extLst>
      <p:ext uri="{BB962C8B-B14F-4D97-AF65-F5344CB8AC3E}">
        <p14:creationId xmlns:p14="http://schemas.microsoft.com/office/powerpoint/2010/main" val="688848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13374174" cy="31700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I AM WHITE AND PRIVLEDGE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Investigation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 </a:t>
            </a:r>
            <a:r>
              <a:rPr lang="en-US" sz="2800" dirty="0" smtClean="0">
                <a:solidFill>
                  <a:schemeClr val="bg1"/>
                </a:solidFill>
              </a:rPr>
              <a:t>KKK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Charles Manson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Hells Angels</a:t>
            </a:r>
          </a:p>
        </p:txBody>
      </p:sp>
    </p:spTree>
    <p:extLst>
      <p:ext uri="{BB962C8B-B14F-4D97-AF65-F5344CB8AC3E}">
        <p14:creationId xmlns:p14="http://schemas.microsoft.com/office/powerpoint/2010/main" val="3205356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13374174" cy="403187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I AM WHITE AND PRIVLEDGE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Investigation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 </a:t>
            </a:r>
            <a:r>
              <a:rPr lang="en-US" sz="2800" dirty="0" smtClean="0">
                <a:solidFill>
                  <a:schemeClr val="bg1"/>
                </a:solidFill>
              </a:rPr>
              <a:t>KKK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Charles Manson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Hells Angels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YOU ARE INDIAN AND NOT PRILEDGED</a:t>
            </a:r>
          </a:p>
        </p:txBody>
      </p:sp>
    </p:spTree>
    <p:extLst>
      <p:ext uri="{BB962C8B-B14F-4D97-AF65-F5344CB8AC3E}">
        <p14:creationId xmlns:p14="http://schemas.microsoft.com/office/powerpoint/2010/main" val="2784970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8335936" cy="95410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:Carlos  SHE IS WHIET AND NDNIAN AND NOT PRIVLEDD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YOU ARE INDIAN AND NOT PRILEDGED</a:t>
            </a:r>
          </a:p>
        </p:txBody>
      </p:sp>
    </p:spTree>
    <p:extLst>
      <p:ext uri="{BB962C8B-B14F-4D97-AF65-F5344CB8AC3E}">
        <p14:creationId xmlns:p14="http://schemas.microsoft.com/office/powerpoint/2010/main" val="35642138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881297"/>
            <a:ext cx="4152376" cy="184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6" y="529556"/>
            <a:ext cx="10582694" cy="5636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150" y="2513946"/>
            <a:ext cx="647681" cy="64768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390427">
            <a:off x="10826902" y="1372021"/>
            <a:ext cx="4178398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390427">
            <a:off x="6595215" y="3894663"/>
            <a:ext cx="1291590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5485" y="1006799"/>
            <a:ext cx="152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JSg</a:t>
            </a:r>
            <a:r>
              <a:rPr lang="en-US" dirty="0" smtClean="0"/>
              <a:t>. 12</a:t>
            </a:r>
          </a:p>
          <a:p>
            <a:r>
              <a:rPr lang="en-US" dirty="0" smtClean="0"/>
              <a:t>1991 </a:t>
            </a:r>
            <a:r>
              <a:rPr lang="en-US" strike="sngStrike" dirty="0" smtClean="0"/>
              <a:t>backseat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929347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11825481" cy="538609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I LIVE IN LOS GATOS</a:t>
            </a:r>
          </a:p>
          <a:p>
            <a:r>
              <a:rPr lang="en-US" sz="8800" dirty="0" smtClean="0">
                <a:solidFill>
                  <a:schemeClr val="bg1"/>
                </a:solidFill>
              </a:rPr>
              <a:t>BABY DEPARMETN STORE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Investigation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 </a:t>
            </a:r>
            <a:r>
              <a:rPr lang="en-US" sz="2800" dirty="0" smtClean="0">
                <a:solidFill>
                  <a:schemeClr val="bg1"/>
                </a:solidFill>
              </a:rPr>
              <a:t>KKK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Charles Manson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Hells Angels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YOU ARE CHINESE AND NOT PRILEDGED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83780" y="4629150"/>
            <a:ext cx="430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, 2sec. 0.1 guy cannot to </a:t>
            </a:r>
            <a:r>
              <a:rPr lang="en-US" strike="sngStrike" dirty="0" err="1" smtClean="0">
                <a:solidFill>
                  <a:schemeClr val="bg1"/>
                </a:solidFill>
              </a:rPr>
              <a:t>to</a:t>
            </a:r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strike="sngStrike" dirty="0" err="1" smtClean="0">
                <a:solidFill>
                  <a:schemeClr val="bg1"/>
                </a:solidFill>
              </a:rPr>
              <a:t>chuch</a:t>
            </a:r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strike="sngStrike" dirty="0" err="1" smtClean="0">
                <a:solidFill>
                  <a:schemeClr val="bg1"/>
                </a:solidFill>
              </a:rPr>
              <a:t>babystore</a:t>
            </a:r>
            <a:endParaRPr lang="en-US" strike="sngStrike" dirty="0" smtClean="0">
              <a:solidFill>
                <a:schemeClr val="bg1"/>
              </a:solidFill>
            </a:endParaRPr>
          </a:p>
          <a:p>
            <a:r>
              <a:rPr lang="en-US" strike="sngStrike" dirty="0" smtClean="0">
                <a:solidFill>
                  <a:schemeClr val="bg1"/>
                </a:solidFill>
              </a:rPr>
              <a:t>[]x no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6310" y="483632"/>
            <a:ext cx="53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CHINES WHELLCHAIR SHOPPOIN CNETER ANAL&lt; PREA,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606290" y="597932"/>
            <a:ext cx="5360670" cy="8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572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881297"/>
            <a:ext cx="4152376" cy="184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6" y="529556"/>
            <a:ext cx="10582694" cy="5636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150" y="2513946"/>
            <a:ext cx="647681" cy="64768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390427">
            <a:off x="10826902" y="1372021"/>
            <a:ext cx="4178398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390427">
            <a:off x="6595215" y="3894663"/>
            <a:ext cx="1291590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5485" y="1006799"/>
            <a:ext cx="152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JSg</a:t>
            </a:r>
            <a:r>
              <a:rPr lang="en-US" dirty="0" smtClean="0"/>
              <a:t>. 12</a:t>
            </a:r>
          </a:p>
          <a:p>
            <a:r>
              <a:rPr lang="en-US" dirty="0" smtClean="0"/>
              <a:t>1991 </a:t>
            </a:r>
            <a:r>
              <a:rPr lang="en-US" strike="sngStrike" dirty="0" smtClean="0"/>
              <a:t>backseat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71283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" y="1108710"/>
            <a:ext cx="128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881297"/>
            <a:ext cx="4152376" cy="184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733" y="3201584"/>
            <a:ext cx="3677615" cy="367761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390427">
            <a:off x="9189720" y="3881297"/>
            <a:ext cx="1291590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0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3914213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 NOT WHITE RIGHT NOW</a:t>
            </a:r>
          </a:p>
        </p:txBody>
      </p:sp>
    </p:spTree>
    <p:extLst>
      <p:ext uri="{BB962C8B-B14F-4D97-AF65-F5344CB8AC3E}">
        <p14:creationId xmlns:p14="http://schemas.microsoft.com/office/powerpoint/2010/main" val="9106987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2980881" cy="52322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 AM WHITE AGAIN</a:t>
            </a:r>
          </a:p>
        </p:txBody>
      </p:sp>
    </p:spTree>
    <p:extLst>
      <p:ext uri="{BB962C8B-B14F-4D97-AF65-F5344CB8AC3E}">
        <p14:creationId xmlns:p14="http://schemas.microsoft.com/office/powerpoint/2010/main" val="1040295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86" y="597932"/>
            <a:ext cx="9139424" cy="6095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1152" y="483632"/>
            <a:ext cx="1164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GOD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487508" y="1191518"/>
            <a:ext cx="1465384" cy="129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1719" y="837575"/>
            <a:ext cx="1846088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PRESIDENT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I AM WHITER. </a:t>
            </a:r>
            <a:r>
              <a:rPr lang="en-US" sz="9600" strike="sngStrike" dirty="0" smtClean="0">
                <a:solidFill>
                  <a:schemeClr val="bg1"/>
                </a:solidFill>
              </a:rPr>
              <a:t>I will stand in the way.</a:t>
            </a:r>
          </a:p>
        </p:txBody>
      </p:sp>
    </p:spTree>
    <p:extLst>
      <p:ext uri="{BB962C8B-B14F-4D97-AF65-F5344CB8AC3E}">
        <p14:creationId xmlns:p14="http://schemas.microsoft.com/office/powerpoint/2010/main" val="2256671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10871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238" y="2938524"/>
            <a:ext cx="1209524" cy="980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81671" y="3166110"/>
            <a:ext cx="406715" cy="7533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00962" y="2993899"/>
            <a:ext cx="2235442" cy="109778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35793"/>
            <a:ext cx="1104900" cy="1104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394960" y="1691640"/>
            <a:ext cx="1131570" cy="11201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17770" y="1303020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41:AVAILABILITY:PREA§187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0762" y="2617470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nonPoliceCfgLogical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04733"/>
            <a:ext cx="104477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ATOMPHYSICS</a:t>
            </a:r>
          </a:p>
          <a:p>
            <a:r>
              <a:rPr lang="en-US" sz="7200" dirty="0" smtClean="0">
                <a:solidFill>
                  <a:schemeClr val="bg1"/>
                </a:solidFill>
              </a:rPr>
              <a:t>(</a:t>
            </a:r>
            <a:r>
              <a:rPr lang="en-US" sz="7200" strike="sngStrike" dirty="0" smtClean="0">
                <a:solidFill>
                  <a:schemeClr val="bg1"/>
                </a:solidFill>
              </a:rPr>
              <a:t>SON OF HA(H)N</a:t>
            </a:r>
            <a:r>
              <a:rPr lang="en-US" sz="72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7200" dirty="0" smtClean="0">
                <a:solidFill>
                  <a:schemeClr val="bg1"/>
                </a:solidFill>
              </a:rPr>
              <a:t>CAMP DAVID)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3620" y="403577"/>
            <a:ext cx="29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nonPoliceUtah.nonPolcieParis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393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>
                <a:solidFill>
                  <a:schemeClr val="tx1"/>
                </a:solidFill>
              </a:rPr>
              <a:t>https://www.fbi.gov/history/famous-cases/kkk-series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9214061" cy="267765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In Paris, Utah there are many rich </a:t>
            </a:r>
            <a:r>
              <a:rPr lang="en-US" sz="2800" dirty="0" err="1" smtClean="0">
                <a:solidFill>
                  <a:schemeClr val="bg1"/>
                </a:solidFill>
              </a:rPr>
              <a:t>musish</a:t>
            </a:r>
            <a:r>
              <a:rPr lang="en-US" sz="2800" dirty="0" smtClean="0">
                <a:solidFill>
                  <a:schemeClr val="bg1"/>
                </a:solidFill>
              </a:rPr>
              <a:t> from </a:t>
            </a:r>
            <a:r>
              <a:rPr lang="en-US" sz="2800" dirty="0" err="1" smtClean="0">
                <a:solidFill>
                  <a:schemeClr val="bg1"/>
                </a:solidFill>
              </a:rPr>
              <a:t>achim</a:t>
            </a:r>
            <a:r>
              <a:rPr lang="en-US" sz="2800" dirty="0" smtClean="0">
                <a:solidFill>
                  <a:schemeClr val="bg1"/>
                </a:solidFill>
              </a:rPr>
              <a:t>; (</a:t>
            </a:r>
            <a:r>
              <a:rPr lang="en-US" sz="2800" dirty="0" err="1" smtClean="0">
                <a:solidFill>
                  <a:schemeClr val="bg1"/>
                </a:solidFill>
              </a:rPr>
              <a:t>ieeem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On </a:t>
            </a:r>
            <a:r>
              <a:rPr lang="en-US" sz="2800" dirty="0" err="1" smtClean="0">
                <a:solidFill>
                  <a:schemeClr val="bg1"/>
                </a:solidFill>
              </a:rPr>
              <a:t>HOMCDP:LUX:VHS.noNPoliceSound</a:t>
            </a:r>
            <a:endParaRPr lang="en-US" sz="2800" dirty="0" smtClean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strike="sngStrike" dirty="0" smtClean="0">
                <a:solidFill>
                  <a:schemeClr val="bg1"/>
                </a:solidFill>
              </a:rPr>
              <a:t>Pussies; there are many rich pussies </a:t>
            </a:r>
            <a:r>
              <a:rPr lang="en-US" sz="2800" dirty="0" smtClean="0">
                <a:solidFill>
                  <a:schemeClr val="bg1"/>
                </a:solidFill>
              </a:rPr>
              <a:t>( </a:t>
            </a:r>
            <a:r>
              <a:rPr lang="en-US" sz="2800" dirty="0" err="1" smtClean="0">
                <a:solidFill>
                  <a:schemeClr val="bg1"/>
                </a:solidFill>
              </a:rPr>
              <a:t>acim</a:t>
            </a:r>
            <a:r>
              <a:rPr lang="en-US" sz="2800" dirty="0" smtClean="0">
                <a:solidFill>
                  <a:schemeClr val="bg1"/>
                </a:solidFill>
              </a:rPr>
              <a:t>) Dr. Prof. Stanford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en-US" sz="2800" strike="sngStrike" dirty="0" err="1" smtClean="0">
                <a:solidFill>
                  <a:schemeClr val="bg1"/>
                </a:solidFill>
              </a:rPr>
              <a:t>ieeem</a:t>
            </a:r>
            <a:r>
              <a:rPr lang="en-US" sz="2800" strike="sngStrike" dirty="0" smtClean="0">
                <a:solidFill>
                  <a:schemeClr val="bg1"/>
                </a:solidFill>
              </a:rPr>
              <a:t>; ach)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South East---  Europe.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440180" y="3531870"/>
            <a:ext cx="2057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288366" y="4103192"/>
            <a:ext cx="109190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HIGHWAY 5 IPX KING:(</a:t>
            </a:r>
            <a:r>
              <a:rPr lang="en-US" sz="6000" strike="sngStrike" dirty="0" err="1" smtClean="0">
                <a:solidFill>
                  <a:schemeClr val="bg1"/>
                </a:solidFill>
              </a:rPr>
              <a:t>silverchair</a:t>
            </a:r>
            <a:r>
              <a:rPr lang="en-US" sz="60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6000" strike="sngStrike" dirty="0" smtClean="0">
                <a:solidFill>
                  <a:schemeClr val="bg1"/>
                </a:solidFill>
              </a:rPr>
              <a:t> </a:t>
            </a:r>
            <a:r>
              <a:rPr lang="en-US" sz="6000" strike="sngStrike" dirty="0" err="1" smtClean="0">
                <a:solidFill>
                  <a:schemeClr val="bg1"/>
                </a:solidFill>
              </a:rPr>
              <a:t>opn</a:t>
            </a:r>
            <a:r>
              <a:rPr lang="en-US" sz="6000" strike="sngStrike" dirty="0" smtClean="0">
                <a:solidFill>
                  <a:schemeClr val="bg1"/>
                </a:solidFill>
              </a:rPr>
              <a:t> fire </a:t>
            </a:r>
            <a:r>
              <a:rPr lang="en-US" sz="6000" dirty="0" smtClean="0">
                <a:solidFill>
                  <a:schemeClr val="bg1"/>
                </a:solidFill>
              </a:rPr>
              <a:t>SYMPHONY:JFK:MATHEW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1569" y="597932"/>
            <a:ext cx="15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BAND: SHARKS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572774" y="967264"/>
            <a:ext cx="9083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2228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10169515" cy="31700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	- BLACK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Investigation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 </a:t>
            </a:r>
            <a:r>
              <a:rPr lang="en-US" sz="2800" dirty="0" smtClean="0">
                <a:solidFill>
                  <a:schemeClr val="bg1"/>
                </a:solidFill>
              </a:rPr>
              <a:t>KKK 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	Charles Manson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	</a:t>
            </a:r>
            <a:r>
              <a:rPr lang="en-US" sz="2800" dirty="0" smtClean="0">
                <a:solidFill>
                  <a:schemeClr val="bg1"/>
                </a:solidFill>
              </a:rPr>
              <a:t>Hells Angels</a:t>
            </a:r>
          </a:p>
        </p:txBody>
      </p:sp>
    </p:spTree>
    <p:extLst>
      <p:ext uri="{BB962C8B-B14F-4D97-AF65-F5344CB8AC3E}">
        <p14:creationId xmlns:p14="http://schemas.microsoft.com/office/powerpoint/2010/main" val="33877971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86" y="597932"/>
            <a:ext cx="9139424" cy="60959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1152" y="483632"/>
            <a:ext cx="1164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GOD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8487508" y="1191518"/>
            <a:ext cx="1465384" cy="129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451719" y="837575"/>
            <a:ext cx="1846088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PRESIDENT</a:t>
            </a:r>
          </a:p>
          <a:p>
            <a:r>
              <a:rPr lang="en-US" sz="9600" dirty="0" smtClean="0">
                <a:solidFill>
                  <a:schemeClr val="bg1"/>
                </a:solidFill>
              </a:rPr>
              <a:t>I AM WHITER. </a:t>
            </a:r>
            <a:r>
              <a:rPr lang="en-US" sz="9600" strike="sngStrike" dirty="0" smtClean="0">
                <a:solidFill>
                  <a:schemeClr val="bg1"/>
                </a:solidFill>
              </a:rPr>
              <a:t>I will stand in the way.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907" y="3096460"/>
            <a:ext cx="7267985" cy="38758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0031" y="4838044"/>
            <a:ext cx="285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GUY, BLACK with BLUE SUITE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875842" y="413266"/>
            <a:ext cx="3319696" cy="142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14537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881297"/>
            <a:ext cx="4152376" cy="184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6" y="529556"/>
            <a:ext cx="10582694" cy="5636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150" y="2513946"/>
            <a:ext cx="647681" cy="64768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390427">
            <a:off x="10826902" y="1372021"/>
            <a:ext cx="4178398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390427">
            <a:off x="6595215" y="3894663"/>
            <a:ext cx="1291590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5485" y="1006799"/>
            <a:ext cx="152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JSg</a:t>
            </a:r>
            <a:r>
              <a:rPr lang="en-US" dirty="0" smtClean="0"/>
              <a:t>. 12</a:t>
            </a:r>
          </a:p>
          <a:p>
            <a:r>
              <a:rPr lang="en-US" dirty="0" smtClean="0"/>
              <a:t>1991 </a:t>
            </a:r>
            <a:r>
              <a:rPr lang="en-US" strike="sngStrike" dirty="0" smtClean="0"/>
              <a:t>backseat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3291467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7412" y="228600"/>
            <a:ext cx="110871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81671" y="3166110"/>
            <a:ext cx="406715" cy="7533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00962" y="2993899"/>
            <a:ext cx="2235442" cy="109778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0" y="35793"/>
            <a:ext cx="1104900" cy="1104900"/>
          </a:xfrm>
          <a:prstGeom prst="rect">
            <a:avLst/>
          </a:prstGeom>
        </p:spPr>
      </p:pic>
      <p:cxnSp>
        <p:nvCxnSpPr>
          <p:cNvPr id="8" name="Straight Arrow Connector 7"/>
          <p:cNvCxnSpPr>
            <a:endCxn id="2" idx="2"/>
          </p:cNvCxnSpPr>
          <p:nvPr/>
        </p:nvCxnSpPr>
        <p:spPr>
          <a:xfrm>
            <a:off x="3268980" y="852964"/>
            <a:ext cx="256715" cy="1985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737360" y="956027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41:AVAILABILITY:PREA§187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00762" y="2617470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nonPoliceCfgLogical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33620" y="403577"/>
            <a:ext cx="298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nonPoliceUtah.nonPolcieParis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D. Hanson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25695" y="2137410"/>
            <a:ext cx="321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 AM AVAILN ( you  don’t know. 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68980" y="2286000"/>
            <a:ext cx="4194810" cy="2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3360" y="4446270"/>
            <a:ext cx="244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41.I</a:t>
            </a:r>
            <a:r>
              <a:rPr lang="en-US" strike="sngStrike" dirty="0" smtClean="0">
                <a:solidFill>
                  <a:schemeClr val="bg1"/>
                </a:solidFill>
              </a:rPr>
              <a:t> use to </a:t>
            </a:r>
            <a:r>
              <a:rPr lang="en-US" strike="sngStrike" dirty="0" err="1" smtClean="0">
                <a:solidFill>
                  <a:schemeClr val="bg1"/>
                </a:solidFill>
              </a:rPr>
              <a:t>lvie</a:t>
            </a:r>
            <a:r>
              <a:rPr lang="en-US" strike="sngStrike" dirty="0" smtClean="0">
                <a:solidFill>
                  <a:schemeClr val="bg1"/>
                </a:solidFill>
              </a:rPr>
              <a:t> at </a:t>
            </a:r>
            <a:r>
              <a:rPr lang="en-US" strike="sngStrike" dirty="0" err="1" smtClean="0">
                <a:solidFill>
                  <a:schemeClr val="bg1"/>
                </a:solidFill>
              </a:rPr>
              <a:t>avalon</a:t>
            </a:r>
            <a:endParaRPr lang="en-US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674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881297"/>
            <a:ext cx="4152376" cy="184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54" y="1746738"/>
            <a:ext cx="8869648" cy="4724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150" y="2513946"/>
            <a:ext cx="647681" cy="64768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10390427">
            <a:off x="10826902" y="1372021"/>
            <a:ext cx="4178398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0390427">
            <a:off x="6595215" y="3894663"/>
            <a:ext cx="1291590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5485" y="1006799"/>
            <a:ext cx="152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JSg</a:t>
            </a:r>
            <a:r>
              <a:rPr lang="en-US" dirty="0" smtClean="0"/>
              <a:t>. 12</a:t>
            </a:r>
          </a:p>
          <a:p>
            <a:r>
              <a:rPr lang="en-US" dirty="0" smtClean="0"/>
              <a:t>1991 </a:t>
            </a:r>
            <a:r>
              <a:rPr lang="en-US" strike="sngStrike" dirty="0" smtClean="0"/>
              <a:t>backseat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2282580" y="-47213"/>
            <a:ext cx="101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PARKING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2107254" y="2099774"/>
            <a:ext cx="430567" cy="499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81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9525" y="1021609"/>
            <a:ext cx="169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</a:p>
          <a:p>
            <a:r>
              <a:rPr lang="en-US" dirty="0" smtClean="0"/>
              <a:t>Charles Manson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178" y="3715952"/>
            <a:ext cx="2609524" cy="17523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148" y="4914900"/>
            <a:ext cx="1825027" cy="8105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9555480" y="4366260"/>
            <a:ext cx="2240280" cy="135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49" y="3637144"/>
            <a:ext cx="3246121" cy="2399307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6043530" y="3715952"/>
            <a:ext cx="322980" cy="318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89320" y="5725416"/>
            <a:ext cx="377190" cy="311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8721090" y="5200650"/>
            <a:ext cx="10504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05651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Arrow 4"/>
          <p:cNvSpPr/>
          <p:nvPr/>
        </p:nvSpPr>
        <p:spPr>
          <a:xfrm rot="786304">
            <a:off x="-4168379" y="929746"/>
            <a:ext cx="4178398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Audience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90839" y="2132214"/>
            <a:ext cx="152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JSg</a:t>
            </a:r>
            <a:r>
              <a:rPr lang="en-US" dirty="0" smtClean="0"/>
              <a:t>. 12</a:t>
            </a:r>
          </a:p>
          <a:p>
            <a:r>
              <a:rPr lang="en-US" dirty="0" smtClean="0"/>
              <a:t>1991 </a:t>
            </a:r>
            <a:r>
              <a:rPr lang="en-US" strike="sngStrike" dirty="0" smtClean="0"/>
              <a:t>backseat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216769" y="4466492"/>
            <a:ext cx="137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!whiter: max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66338" y="3727938"/>
            <a:ext cx="726831" cy="923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5905515" y="4314092"/>
            <a:ext cx="378054" cy="521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86426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19431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810" y="5645099"/>
            <a:ext cx="429064" cy="92261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9658350" y="5360670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3080" y="2608124"/>
            <a:ext cx="260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EXIT: Crossing out Crosses</a:t>
            </a:r>
            <a:endParaRPr lang="en-US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178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810" y="5645099"/>
            <a:ext cx="429064" cy="92261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9658350" y="5360670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783080" y="2608124"/>
            <a:ext cx="2605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EXIT: Crossing out Crosses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001000" y="5521203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2818" y="5645098"/>
            <a:ext cx="429064" cy="92261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8782050" y="5404120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022" y="5663418"/>
            <a:ext cx="429064" cy="9226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3022" y="4537710"/>
            <a:ext cx="189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don’t like crosses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1572774" y="2792790"/>
            <a:ext cx="4914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nonPolcieSirent.nonPoiceQOS.BLACK.CHRISTMAS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276" y="5521203"/>
            <a:ext cx="429064" cy="92261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6992816" y="5236774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335466" y="5397307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284" y="5521202"/>
            <a:ext cx="429064" cy="92261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6116516" y="5280224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488" y="5539522"/>
            <a:ext cx="429064" cy="9226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44276" y="4907042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she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992816" y="4907042"/>
            <a:ext cx="121392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17870" y="4343400"/>
            <a:ext cx="321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ranch; </a:t>
            </a:r>
            <a:r>
              <a:rPr lang="en-US" dirty="0" err="1" smtClean="0"/>
              <a:t>valle</a:t>
            </a:r>
            <a:r>
              <a:rPr lang="en-US" dirty="0" smtClean="0"/>
              <a:t> view </a:t>
            </a:r>
            <a:r>
              <a:rPr lang="en-US" dirty="0" err="1" smtClean="0"/>
              <a:t>eval.parnet</a:t>
            </a:r>
            <a:endParaRPr lang="en-US" dirty="0"/>
          </a:p>
        </p:txBody>
      </p:sp>
      <p:cxnSp>
        <p:nvCxnSpPr>
          <p:cNvPr id="26" name="Straight Connector 25"/>
          <p:cNvCxnSpPr>
            <a:stCxn id="24" idx="1"/>
          </p:cNvCxnSpPr>
          <p:nvPr/>
        </p:nvCxnSpPr>
        <p:spPr>
          <a:xfrm>
            <a:off x="5817870" y="4528066"/>
            <a:ext cx="2080260" cy="9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676" y="5673603"/>
            <a:ext cx="429064" cy="92261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7145216" y="5389174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487866" y="5549707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84" y="5673602"/>
            <a:ext cx="429064" cy="92261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6268916" y="5432624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888" y="5691922"/>
            <a:ext cx="429064" cy="92261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989320" y="6035040"/>
            <a:ext cx="1836420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616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19431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810" y="5645099"/>
            <a:ext cx="429064" cy="92261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9658350" y="5360670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4000500" y="2868930"/>
            <a:ext cx="5657850" cy="21145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SOUL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258813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19431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0500" y="2868930"/>
            <a:ext cx="5657850" cy="21145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SOUL</a:t>
            </a:r>
            <a:endParaRPr lang="en-US" sz="96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20240" y="3223260"/>
            <a:ext cx="1943100" cy="8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60701" y="3463290"/>
            <a:ext cx="3039799" cy="69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05790" y="4034790"/>
            <a:ext cx="2937510" cy="94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572774" y="4389120"/>
            <a:ext cx="2153406" cy="81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55470" y="3164088"/>
            <a:ext cx="163286" cy="3511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4353" y="4034790"/>
            <a:ext cx="163286" cy="3511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6804" y="4794885"/>
            <a:ext cx="163286" cy="3511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23579" y="5101533"/>
            <a:ext cx="163286" cy="35111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539679" y="2684875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7700" y="5838646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MILIARY:phil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kimberl</a:t>
            </a:r>
            <a:r>
              <a:rPr lang="en-US" dirty="0" smtClean="0">
                <a:solidFill>
                  <a:schemeClr val="bg1"/>
                </a:solidFill>
              </a:rPr>
              <a:t>)1</a:t>
            </a:r>
            <a:r>
              <a:rPr lang="en-US" baseline="30000" dirty="0" smtClean="0">
                <a:solidFill>
                  <a:schemeClr val="bg1"/>
                </a:solidFill>
              </a:rPr>
              <a:t>st</a:t>
            </a:r>
            <a:r>
              <a:rPr lang="en-US" dirty="0" smtClean="0">
                <a:solidFill>
                  <a:schemeClr val="bg1"/>
                </a:solidFill>
              </a:rPr>
              <a:t> Grade: M-I-S-S-I-P-P-I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287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20574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0500" y="2868930"/>
            <a:ext cx="5657850" cy="21145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SOUL</a:t>
            </a:r>
            <a:endParaRPr lang="en-US" sz="96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20240" y="3223260"/>
            <a:ext cx="1943100" cy="8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60701" y="3463290"/>
            <a:ext cx="3039799" cy="69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05790" y="4034790"/>
            <a:ext cx="2937510" cy="94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572774" y="4389120"/>
            <a:ext cx="2153406" cy="81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55470" y="3164088"/>
            <a:ext cx="163286" cy="3511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4353" y="4034790"/>
            <a:ext cx="163286" cy="3511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6804" y="4794885"/>
            <a:ext cx="163286" cy="3511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23579" y="5101533"/>
            <a:ext cx="163286" cy="35111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539679" y="2684875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457700" y="5838646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MILTARY:phil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kimberl</a:t>
            </a:r>
            <a:r>
              <a:rPr lang="en-US" dirty="0" smtClean="0">
                <a:solidFill>
                  <a:schemeClr val="bg1"/>
                </a:solidFill>
              </a:rPr>
              <a:t>)1</a:t>
            </a:r>
            <a:r>
              <a:rPr lang="en-US" baseline="30000" dirty="0" smtClean="0">
                <a:solidFill>
                  <a:schemeClr val="bg1"/>
                </a:solidFill>
              </a:rPr>
              <a:t>st</a:t>
            </a:r>
            <a:r>
              <a:rPr lang="en-US" dirty="0" smtClean="0">
                <a:solidFill>
                  <a:schemeClr val="bg1"/>
                </a:solidFill>
              </a:rPr>
              <a:t> Grade: M-I-S-S-I-P-P-I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743950" y="5349240"/>
            <a:ext cx="1303020" cy="858738"/>
          </a:xfrm>
          <a:prstGeom prst="rect">
            <a:avLst/>
          </a:prstGeom>
          <a:solidFill>
            <a:srgbClr val="FF6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VIRGNINIA</a:t>
            </a:r>
          </a:p>
          <a:p>
            <a:pPr algn="ctr"/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57700" y="5495746"/>
            <a:ext cx="318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MILITARY:STUDENT:PRICE, PILIKI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7700" y="5164574"/>
            <a:ext cx="381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HOMICDE:SWEDEN: A Good Year --Phil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568" y="5195801"/>
            <a:ext cx="803132" cy="669277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4578864" y="2736252"/>
            <a:ext cx="247501" cy="371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487924" y="2736252"/>
            <a:ext cx="247501" cy="371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412798" y="4794885"/>
            <a:ext cx="247501" cy="371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77777" y="4899524"/>
            <a:ext cx="247501" cy="22536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3360420" y="5145996"/>
            <a:ext cx="925830" cy="719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4373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19431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000500" y="2868930"/>
            <a:ext cx="5657850" cy="21145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SOUL</a:t>
            </a:r>
            <a:endParaRPr lang="en-US" sz="9600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920240" y="3223260"/>
            <a:ext cx="1943100" cy="8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60701" y="3463290"/>
            <a:ext cx="3039799" cy="69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05790" y="4034790"/>
            <a:ext cx="2937510" cy="94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572774" y="4389120"/>
            <a:ext cx="2153406" cy="811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855470" y="3164088"/>
            <a:ext cx="163286" cy="35111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44353" y="4034790"/>
            <a:ext cx="163286" cy="3511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56804" y="4794885"/>
            <a:ext cx="163286" cy="3511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423579" y="5101533"/>
            <a:ext cx="163286" cy="35111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539679" y="2684875"/>
            <a:ext cx="800100" cy="120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 flipV="1">
            <a:off x="720090" y="3891915"/>
            <a:ext cx="287549" cy="493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479479" y="4794885"/>
            <a:ext cx="528160" cy="40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193296" y="5145996"/>
            <a:ext cx="825460" cy="306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0006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19431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262292" y="2521357"/>
            <a:ext cx="5657850" cy="21145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SOUL</a:t>
            </a:r>
            <a:endParaRPr lang="en-US" sz="9600" dirty="0"/>
          </a:p>
        </p:txBody>
      </p:sp>
      <p:sp>
        <p:nvSpPr>
          <p:cNvPr id="5" name="Rectangle 4"/>
          <p:cNvSpPr/>
          <p:nvPr/>
        </p:nvSpPr>
        <p:spPr>
          <a:xfrm>
            <a:off x="2794723" y="3758268"/>
            <a:ext cx="935138" cy="205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marx1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94723" y="3370555"/>
            <a:ext cx="935138" cy="25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marx0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5779" y="3234690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HEAD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559323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19431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262292" y="2521357"/>
            <a:ext cx="12179638" cy="21145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NINA can he come back</a:t>
            </a:r>
          </a:p>
          <a:p>
            <a:pPr algn="ctr"/>
            <a:r>
              <a:rPr lang="en-US" sz="9600" dirty="0" smtClean="0"/>
              <a:t>White</a:t>
            </a:r>
          </a:p>
          <a:p>
            <a:pPr algn="ctr"/>
            <a:r>
              <a:rPr lang="en-US" sz="9600" dirty="0" err="1" smtClean="0"/>
              <a:t>Eval.sceren</a:t>
            </a:r>
            <a:endParaRPr lang="en-US" sz="9600" dirty="0"/>
          </a:p>
        </p:txBody>
      </p:sp>
      <p:sp>
        <p:nvSpPr>
          <p:cNvPr id="5" name="Rectangle 4"/>
          <p:cNvSpPr/>
          <p:nvPr/>
        </p:nvSpPr>
        <p:spPr>
          <a:xfrm>
            <a:off x="2794723" y="3758268"/>
            <a:ext cx="935138" cy="2057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marx1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94723" y="3370555"/>
            <a:ext cx="935138" cy="25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marx0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05779" y="3234690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HEAD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119589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19431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262292" y="2521357"/>
            <a:ext cx="5657850" cy="21145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SOUL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56148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" y="1108710"/>
            <a:ext cx="1286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84" y="3353473"/>
            <a:ext cx="3809047" cy="26963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458" y="3402219"/>
            <a:ext cx="5000625" cy="2647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5296" y="5126648"/>
            <a:ext cx="4752975" cy="174307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754880" y="5726430"/>
            <a:ext cx="674370" cy="10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Arrow 13"/>
          <p:cNvSpPr/>
          <p:nvPr/>
        </p:nvSpPr>
        <p:spPr>
          <a:xfrm>
            <a:off x="3784207" y="4999269"/>
            <a:ext cx="1088441" cy="998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3695086" y="5870807"/>
            <a:ext cx="1088441" cy="998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991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1754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19431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262292" y="2521357"/>
            <a:ext cx="5657850" cy="21145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SOUL</a:t>
            </a:r>
            <a:endParaRPr lang="en-US" sz="9600" dirty="0"/>
          </a:p>
        </p:txBody>
      </p:sp>
      <p:sp>
        <p:nvSpPr>
          <p:cNvPr id="4" name="TextBox 3"/>
          <p:cNvSpPr txBox="1"/>
          <p:nvPr/>
        </p:nvSpPr>
        <p:spPr>
          <a:xfrm>
            <a:off x="6492240" y="4240530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yes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2406472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881297"/>
            <a:ext cx="4152376" cy="184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6" y="529556"/>
            <a:ext cx="10582694" cy="5636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17" y="2553903"/>
            <a:ext cx="647681" cy="647681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0390427">
            <a:off x="6595215" y="3894663"/>
            <a:ext cx="1291590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6897" y="1453373"/>
            <a:ext cx="152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JSg</a:t>
            </a:r>
            <a:r>
              <a:rPr lang="en-US" dirty="0" smtClean="0"/>
              <a:t>. 12</a:t>
            </a:r>
          </a:p>
          <a:p>
            <a:r>
              <a:rPr lang="en-US" dirty="0" smtClean="0"/>
              <a:t>1992 </a:t>
            </a:r>
            <a:r>
              <a:rPr lang="en-US" strike="sngStrike" dirty="0" smtClean="0"/>
              <a:t>backseat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953931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12080" y="2720340"/>
            <a:ext cx="10422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VIRIGINA</a:t>
            </a:r>
          </a:p>
          <a:p>
            <a:r>
              <a:rPr lang="en-US" dirty="0" smtClean="0"/>
              <a:t>1993</a:t>
            </a:r>
          </a:p>
          <a:p>
            <a:endParaRPr lang="en-US" dirty="0"/>
          </a:p>
          <a:p>
            <a:r>
              <a:rPr lang="en-US" dirty="0" smtClean="0"/>
              <a:t>..</a:t>
            </a:r>
          </a:p>
          <a:p>
            <a:r>
              <a:rPr lang="en-US" dirty="0" smtClean="0"/>
              <a:t>2002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963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881297"/>
            <a:ext cx="4152376" cy="184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6" y="529556"/>
            <a:ext cx="10582694" cy="5636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847" y="3557456"/>
            <a:ext cx="647681" cy="6476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06897" y="1453373"/>
            <a:ext cx="152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JSg</a:t>
            </a:r>
            <a:r>
              <a:rPr lang="en-US" dirty="0" smtClean="0"/>
              <a:t>. 12</a:t>
            </a:r>
          </a:p>
          <a:p>
            <a:r>
              <a:rPr lang="en-US" dirty="0" smtClean="0"/>
              <a:t>2002 </a:t>
            </a:r>
            <a:r>
              <a:rPr lang="en-US" strike="sngStrike" dirty="0" smtClean="0"/>
              <a:t>backseat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2374363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1997642"/>
            <a:ext cx="2710900" cy="12039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881297"/>
            <a:ext cx="4152376" cy="18441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396" y="214855"/>
            <a:ext cx="9382125" cy="28765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6" y="529556"/>
            <a:ext cx="10582694" cy="56364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17" y="2553903"/>
            <a:ext cx="647681" cy="647681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0390427">
            <a:off x="6595215" y="3894663"/>
            <a:ext cx="1291590" cy="1844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106897" y="1453373"/>
            <a:ext cx="152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JSg</a:t>
            </a:r>
            <a:r>
              <a:rPr lang="en-US" dirty="0" smtClean="0"/>
              <a:t>. 12</a:t>
            </a:r>
          </a:p>
          <a:p>
            <a:r>
              <a:rPr lang="en-US" dirty="0" smtClean="0"/>
              <a:t>1992 </a:t>
            </a:r>
            <a:r>
              <a:rPr lang="en-US" strike="sngStrike" dirty="0" smtClean="0"/>
              <a:t>backseat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56370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19431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262292" y="2521357"/>
            <a:ext cx="5657850" cy="21145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SOUL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115093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720090" y="22860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-19431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https://www.fbi.gov/history/famous-cases/kkk-series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9479" y="4836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2774" y="1161574"/>
            <a:ext cx="5774594" cy="144655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800" dirty="0" smtClean="0">
                <a:solidFill>
                  <a:schemeClr val="bg1"/>
                </a:solidFill>
              </a:rPr>
              <a:t>TEST AGENT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12130" y="3429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05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7240" y="48006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" y="1108710"/>
            <a:ext cx="1572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White-</a:t>
            </a:r>
            <a:r>
              <a:rPr lang="en-US" dirty="0" err="1" smtClean="0"/>
              <a:t>colar</a:t>
            </a:r>
            <a:endParaRPr lang="en-US" dirty="0" smtClean="0"/>
          </a:p>
          <a:p>
            <a:r>
              <a:rPr lang="en-US" dirty="0" smtClean="0"/>
              <a:t>Sex Abuse</a:t>
            </a:r>
          </a:p>
          <a:p>
            <a:r>
              <a:rPr lang="en-US" dirty="0" smtClean="0"/>
              <a:t>Charles Mason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781185" y="11723"/>
            <a:ext cx="2286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6" y="279332"/>
            <a:ext cx="2710900" cy="120394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61581" y="-472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97" y="1650487"/>
            <a:ext cx="2745000" cy="1943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44396" y="3760820"/>
            <a:ext cx="262969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HOMICIDE:JESUS</a:t>
            </a:r>
          </a:p>
          <a:p>
            <a:r>
              <a:rPr lang="en-US" dirty="0" smtClean="0"/>
              <a:t>HOMCIIDE:PETER</a:t>
            </a:r>
          </a:p>
          <a:p>
            <a:r>
              <a:rPr lang="en-US" dirty="0" smtClean="0"/>
              <a:t>§31 </a:t>
            </a:r>
            <a:r>
              <a:rPr lang="en-US" dirty="0" err="1" smtClean="0"/>
              <a:t>Kodompflicht</a:t>
            </a:r>
            <a:endParaRPr lang="en-US" dirty="0" smtClean="0"/>
          </a:p>
          <a:p>
            <a:r>
              <a:rPr lang="en-US" sz="1200" strike="sngStrike" dirty="0" err="1" smtClean="0"/>
              <a:t>Roth.ibmd.mier.apple.accnetuer.iwathc</a:t>
            </a:r>
            <a:endParaRPr lang="en-US" sz="1200" strike="sngStrike" dirty="0" smtClean="0"/>
          </a:p>
          <a:p>
            <a:r>
              <a:rPr lang="en-US" sz="1200" strike="sngStrike" dirty="0" err="1" smtClean="0"/>
              <a:t>Roth.ibmd.mier.apple.acneetur.touch</a:t>
            </a:r>
            <a:endParaRPr lang="en-US" sz="12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10187354" y="6189785"/>
            <a:ext cx="563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San Mateo Highs school Drunk long </a:t>
            </a:r>
            <a:r>
              <a:rPr lang="en-US" dirty="0" err="1" smtClean="0"/>
              <a:t>hiara</a:t>
            </a:r>
            <a:r>
              <a:rPr lang="en-US" dirty="0" smtClean="0"/>
              <a:t> (FREE)PIZZA)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1961486" y="480060"/>
            <a:ext cx="2973929" cy="1170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856" y="279332"/>
            <a:ext cx="6312544" cy="5283254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3798277" y="2356338"/>
            <a:ext cx="2661138" cy="16529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48450" y="5873262"/>
            <a:ext cx="5823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 ZODIAC SAN ANSELO/ROSS GOVERNOU DOCUMENT WITH</a:t>
            </a:r>
            <a:br>
              <a:rPr lang="en-US" strike="sngStrike" dirty="0" smtClean="0"/>
            </a:br>
            <a:r>
              <a:rPr lang="en-US" strike="sngStrike" dirty="0" smtClean="0"/>
              <a:t>CAPIAL LETTERS THAT SAY MANSON, SON-OF-GENIS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22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1893</Words>
  <Application>Microsoft Office PowerPoint</Application>
  <PresentationFormat>Widescreen</PresentationFormat>
  <Paragraphs>697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18</cp:revision>
  <dcterms:created xsi:type="dcterms:W3CDTF">2023-05-01T18:09:56Z</dcterms:created>
  <dcterms:modified xsi:type="dcterms:W3CDTF">2023-05-01T20:49:19Z</dcterms:modified>
</cp:coreProperties>
</file>